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8" r:id="rId1"/>
  </p:sldMasterIdLst>
  <p:sldIdLst>
    <p:sldId id="279" r:id="rId2"/>
    <p:sldId id="277" r:id="rId3"/>
    <p:sldId id="297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300" r:id="rId12"/>
    <p:sldId id="30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22" autoAdjust="0"/>
    <p:restoredTop sz="94660"/>
  </p:normalViewPr>
  <p:slideViewPr>
    <p:cSldViewPr snapToGrid="0">
      <p:cViewPr varScale="1">
        <p:scale>
          <a:sx n="93" d="100"/>
          <a:sy n="93" d="100"/>
        </p:scale>
        <p:origin x="100" y="2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therine Lawrence" userId="38079ac3c2fc0075" providerId="LiveId" clId="{D4C687C3-14F6-4DDB-825E-8C28D87CCD6B}"/>
    <pc:docChg chg="delSld modSld">
      <pc:chgData name="Catherine Lawrence" userId="38079ac3c2fc0075" providerId="LiveId" clId="{D4C687C3-14F6-4DDB-825E-8C28D87CCD6B}" dt="2022-03-22T20:54:22.370" v="73" actId="47"/>
      <pc:docMkLst>
        <pc:docMk/>
      </pc:docMkLst>
      <pc:sldChg chg="del">
        <pc:chgData name="Catherine Lawrence" userId="38079ac3c2fc0075" providerId="LiveId" clId="{D4C687C3-14F6-4DDB-825E-8C28D87CCD6B}" dt="2022-03-22T20:51:55.342" v="0" actId="47"/>
        <pc:sldMkLst>
          <pc:docMk/>
          <pc:sldMk cId="4263803091" sldId="256"/>
        </pc:sldMkLst>
      </pc:sldChg>
      <pc:sldChg chg="del">
        <pc:chgData name="Catherine Lawrence" userId="38079ac3c2fc0075" providerId="LiveId" clId="{D4C687C3-14F6-4DDB-825E-8C28D87CCD6B}" dt="2022-03-22T20:51:56.902" v="1" actId="47"/>
        <pc:sldMkLst>
          <pc:docMk/>
          <pc:sldMk cId="263511649" sldId="257"/>
        </pc:sldMkLst>
      </pc:sldChg>
      <pc:sldChg chg="del">
        <pc:chgData name="Catherine Lawrence" userId="38079ac3c2fc0075" providerId="LiveId" clId="{D4C687C3-14F6-4DDB-825E-8C28D87CCD6B}" dt="2022-03-22T20:51:57.620" v="2" actId="47"/>
        <pc:sldMkLst>
          <pc:docMk/>
          <pc:sldMk cId="1464871417" sldId="258"/>
        </pc:sldMkLst>
      </pc:sldChg>
      <pc:sldChg chg="del">
        <pc:chgData name="Catherine Lawrence" userId="38079ac3c2fc0075" providerId="LiveId" clId="{D4C687C3-14F6-4DDB-825E-8C28D87CCD6B}" dt="2022-03-22T20:51:58.459" v="3" actId="47"/>
        <pc:sldMkLst>
          <pc:docMk/>
          <pc:sldMk cId="3213947355" sldId="259"/>
        </pc:sldMkLst>
      </pc:sldChg>
      <pc:sldChg chg="del">
        <pc:chgData name="Catherine Lawrence" userId="38079ac3c2fc0075" providerId="LiveId" clId="{D4C687C3-14F6-4DDB-825E-8C28D87CCD6B}" dt="2022-03-22T20:52:03.135" v="9" actId="47"/>
        <pc:sldMkLst>
          <pc:docMk/>
          <pc:sldMk cId="2704588917" sldId="260"/>
        </pc:sldMkLst>
      </pc:sldChg>
      <pc:sldChg chg="del">
        <pc:chgData name="Catherine Lawrence" userId="38079ac3c2fc0075" providerId="LiveId" clId="{D4C687C3-14F6-4DDB-825E-8C28D87CCD6B}" dt="2022-03-22T20:51:59.328" v="4" actId="47"/>
        <pc:sldMkLst>
          <pc:docMk/>
          <pc:sldMk cId="2331933416" sldId="261"/>
        </pc:sldMkLst>
      </pc:sldChg>
      <pc:sldChg chg="del">
        <pc:chgData name="Catherine Lawrence" userId="38079ac3c2fc0075" providerId="LiveId" clId="{D4C687C3-14F6-4DDB-825E-8C28D87CCD6B}" dt="2022-03-22T20:52:00.029" v="5" actId="47"/>
        <pc:sldMkLst>
          <pc:docMk/>
          <pc:sldMk cId="1045197710" sldId="262"/>
        </pc:sldMkLst>
      </pc:sldChg>
      <pc:sldChg chg="del">
        <pc:chgData name="Catherine Lawrence" userId="38079ac3c2fc0075" providerId="LiveId" clId="{D4C687C3-14F6-4DDB-825E-8C28D87CCD6B}" dt="2022-03-22T20:52:01.919" v="7" actId="47"/>
        <pc:sldMkLst>
          <pc:docMk/>
          <pc:sldMk cId="3987176959" sldId="263"/>
        </pc:sldMkLst>
      </pc:sldChg>
      <pc:sldChg chg="del">
        <pc:chgData name="Catherine Lawrence" userId="38079ac3c2fc0075" providerId="LiveId" clId="{D4C687C3-14F6-4DDB-825E-8C28D87CCD6B}" dt="2022-03-22T20:52:06.788" v="13" actId="47"/>
        <pc:sldMkLst>
          <pc:docMk/>
          <pc:sldMk cId="3318733884" sldId="264"/>
        </pc:sldMkLst>
      </pc:sldChg>
      <pc:sldChg chg="del">
        <pc:chgData name="Catherine Lawrence" userId="38079ac3c2fc0075" providerId="LiveId" clId="{D4C687C3-14F6-4DDB-825E-8C28D87CCD6B}" dt="2022-03-22T20:54:08.793" v="70" actId="47"/>
        <pc:sldMkLst>
          <pc:docMk/>
          <pc:sldMk cId="3508189100" sldId="265"/>
        </pc:sldMkLst>
      </pc:sldChg>
      <pc:sldChg chg="del">
        <pc:chgData name="Catherine Lawrence" userId="38079ac3c2fc0075" providerId="LiveId" clId="{D4C687C3-14F6-4DDB-825E-8C28D87CCD6B}" dt="2022-03-22T20:54:09.735" v="71" actId="47"/>
        <pc:sldMkLst>
          <pc:docMk/>
          <pc:sldMk cId="4086408833" sldId="266"/>
        </pc:sldMkLst>
      </pc:sldChg>
      <pc:sldChg chg="del">
        <pc:chgData name="Catherine Lawrence" userId="38079ac3c2fc0075" providerId="LiveId" clId="{D4C687C3-14F6-4DDB-825E-8C28D87CCD6B}" dt="2022-03-22T20:54:10.352" v="72" actId="47"/>
        <pc:sldMkLst>
          <pc:docMk/>
          <pc:sldMk cId="2212679126" sldId="267"/>
        </pc:sldMkLst>
      </pc:sldChg>
      <pc:sldChg chg="del">
        <pc:chgData name="Catherine Lawrence" userId="38079ac3c2fc0075" providerId="LiveId" clId="{D4C687C3-14F6-4DDB-825E-8C28D87CCD6B}" dt="2022-03-22T20:54:08.229" v="69" actId="47"/>
        <pc:sldMkLst>
          <pc:docMk/>
          <pc:sldMk cId="140136190" sldId="268"/>
        </pc:sldMkLst>
      </pc:sldChg>
      <pc:sldChg chg="del">
        <pc:chgData name="Catherine Lawrence" userId="38079ac3c2fc0075" providerId="LiveId" clId="{D4C687C3-14F6-4DDB-825E-8C28D87CCD6B}" dt="2022-03-22T20:52:00.868" v="6" actId="47"/>
        <pc:sldMkLst>
          <pc:docMk/>
          <pc:sldMk cId="3671552239" sldId="269"/>
        </pc:sldMkLst>
      </pc:sldChg>
      <pc:sldChg chg="del">
        <pc:chgData name="Catherine Lawrence" userId="38079ac3c2fc0075" providerId="LiveId" clId="{D4C687C3-14F6-4DDB-825E-8C28D87CCD6B}" dt="2022-03-22T20:52:03.629" v="10" actId="47"/>
        <pc:sldMkLst>
          <pc:docMk/>
          <pc:sldMk cId="2948455251" sldId="270"/>
        </pc:sldMkLst>
      </pc:sldChg>
      <pc:sldChg chg="del">
        <pc:chgData name="Catherine Lawrence" userId="38079ac3c2fc0075" providerId="LiveId" clId="{D4C687C3-14F6-4DDB-825E-8C28D87CCD6B}" dt="2022-03-22T20:52:04.535" v="11" actId="47"/>
        <pc:sldMkLst>
          <pc:docMk/>
          <pc:sldMk cId="1234403920" sldId="271"/>
        </pc:sldMkLst>
      </pc:sldChg>
      <pc:sldChg chg="del">
        <pc:chgData name="Catherine Lawrence" userId="38079ac3c2fc0075" providerId="LiveId" clId="{D4C687C3-14F6-4DDB-825E-8C28D87CCD6B}" dt="2022-03-22T20:52:02.504" v="8" actId="47"/>
        <pc:sldMkLst>
          <pc:docMk/>
          <pc:sldMk cId="1606540451" sldId="272"/>
        </pc:sldMkLst>
      </pc:sldChg>
      <pc:sldChg chg="del">
        <pc:chgData name="Catherine Lawrence" userId="38079ac3c2fc0075" providerId="LiveId" clId="{D4C687C3-14F6-4DDB-825E-8C28D87CCD6B}" dt="2022-03-22T20:52:33.456" v="16" actId="47"/>
        <pc:sldMkLst>
          <pc:docMk/>
          <pc:sldMk cId="3029127535" sldId="274"/>
        </pc:sldMkLst>
      </pc:sldChg>
      <pc:sldChg chg="del">
        <pc:chgData name="Catherine Lawrence" userId="38079ac3c2fc0075" providerId="LiveId" clId="{D4C687C3-14F6-4DDB-825E-8C28D87CCD6B}" dt="2022-03-22T20:52:10.732" v="14" actId="47"/>
        <pc:sldMkLst>
          <pc:docMk/>
          <pc:sldMk cId="3918236630" sldId="275"/>
        </pc:sldMkLst>
      </pc:sldChg>
      <pc:sldChg chg="del">
        <pc:chgData name="Catherine Lawrence" userId="38079ac3c2fc0075" providerId="LiveId" clId="{D4C687C3-14F6-4DDB-825E-8C28D87CCD6B}" dt="2022-03-22T20:52:11.349" v="15" actId="47"/>
        <pc:sldMkLst>
          <pc:docMk/>
          <pc:sldMk cId="2808414666" sldId="276"/>
        </pc:sldMkLst>
      </pc:sldChg>
      <pc:sldChg chg="del">
        <pc:chgData name="Catherine Lawrence" userId="38079ac3c2fc0075" providerId="LiveId" clId="{D4C687C3-14F6-4DDB-825E-8C28D87CCD6B}" dt="2022-03-22T20:52:35.166" v="17" actId="47"/>
        <pc:sldMkLst>
          <pc:docMk/>
          <pc:sldMk cId="1078336843" sldId="278"/>
        </pc:sldMkLst>
      </pc:sldChg>
      <pc:sldChg chg="modSp mod">
        <pc:chgData name="Catherine Lawrence" userId="38079ac3c2fc0075" providerId="LiveId" clId="{D4C687C3-14F6-4DDB-825E-8C28D87CCD6B}" dt="2022-03-22T20:52:57.434" v="58" actId="20577"/>
        <pc:sldMkLst>
          <pc:docMk/>
          <pc:sldMk cId="1945584815" sldId="279"/>
        </pc:sldMkLst>
        <pc:spChg chg="mod">
          <ac:chgData name="Catherine Lawrence" userId="38079ac3c2fc0075" providerId="LiveId" clId="{D4C687C3-14F6-4DDB-825E-8C28D87CCD6B}" dt="2022-03-22T20:52:52.868" v="57" actId="20577"/>
          <ac:spMkLst>
            <pc:docMk/>
            <pc:sldMk cId="1945584815" sldId="279"/>
            <ac:spMk id="2" creationId="{CAEF5AF7-E203-45C5-B62B-D26552A92519}"/>
          </ac:spMkLst>
        </pc:spChg>
        <pc:spChg chg="mod">
          <ac:chgData name="Catherine Lawrence" userId="38079ac3c2fc0075" providerId="LiveId" clId="{D4C687C3-14F6-4DDB-825E-8C28D87CCD6B}" dt="2022-03-22T20:52:57.434" v="58" actId="20577"/>
          <ac:spMkLst>
            <pc:docMk/>
            <pc:sldMk cId="1945584815" sldId="279"/>
            <ac:spMk id="3" creationId="{F367A1E3-B06C-4928-BA82-4585C4F10303}"/>
          </ac:spMkLst>
        </pc:spChg>
      </pc:sldChg>
      <pc:sldChg chg="del">
        <pc:chgData name="Catherine Lawrence" userId="38079ac3c2fc0075" providerId="LiveId" clId="{D4C687C3-14F6-4DDB-825E-8C28D87CCD6B}" dt="2022-03-22T20:53:57.293" v="60" actId="47"/>
        <pc:sldMkLst>
          <pc:docMk/>
          <pc:sldMk cId="4099991352" sldId="287"/>
        </pc:sldMkLst>
      </pc:sldChg>
      <pc:sldChg chg="del">
        <pc:chgData name="Catherine Lawrence" userId="38079ac3c2fc0075" providerId="LiveId" clId="{D4C687C3-14F6-4DDB-825E-8C28D87CCD6B}" dt="2022-03-22T20:53:58.486" v="61" actId="47"/>
        <pc:sldMkLst>
          <pc:docMk/>
          <pc:sldMk cId="2303449758" sldId="289"/>
        </pc:sldMkLst>
      </pc:sldChg>
      <pc:sldChg chg="del">
        <pc:chgData name="Catherine Lawrence" userId="38079ac3c2fc0075" providerId="LiveId" clId="{D4C687C3-14F6-4DDB-825E-8C28D87CCD6B}" dt="2022-03-22T20:53:59.552" v="62" actId="47"/>
        <pc:sldMkLst>
          <pc:docMk/>
          <pc:sldMk cId="1735504693" sldId="290"/>
        </pc:sldMkLst>
      </pc:sldChg>
      <pc:sldChg chg="del">
        <pc:chgData name="Catherine Lawrence" userId="38079ac3c2fc0075" providerId="LiveId" clId="{D4C687C3-14F6-4DDB-825E-8C28D87CCD6B}" dt="2022-03-22T20:54:00.372" v="63" actId="47"/>
        <pc:sldMkLst>
          <pc:docMk/>
          <pc:sldMk cId="1386358481" sldId="291"/>
        </pc:sldMkLst>
      </pc:sldChg>
      <pc:sldChg chg="del">
        <pc:chgData name="Catherine Lawrence" userId="38079ac3c2fc0075" providerId="LiveId" clId="{D4C687C3-14F6-4DDB-825E-8C28D87CCD6B}" dt="2022-03-22T20:54:01.527" v="64" actId="47"/>
        <pc:sldMkLst>
          <pc:docMk/>
          <pc:sldMk cId="2688267621" sldId="292"/>
        </pc:sldMkLst>
      </pc:sldChg>
      <pc:sldChg chg="del">
        <pc:chgData name="Catherine Lawrence" userId="38079ac3c2fc0075" providerId="LiveId" clId="{D4C687C3-14F6-4DDB-825E-8C28D87CCD6B}" dt="2022-03-22T20:54:02.598" v="65" actId="47"/>
        <pc:sldMkLst>
          <pc:docMk/>
          <pc:sldMk cId="1575036095" sldId="293"/>
        </pc:sldMkLst>
      </pc:sldChg>
      <pc:sldChg chg="del">
        <pc:chgData name="Catherine Lawrence" userId="38079ac3c2fc0075" providerId="LiveId" clId="{D4C687C3-14F6-4DDB-825E-8C28D87CCD6B}" dt="2022-03-22T20:54:05.035" v="66" actId="47"/>
        <pc:sldMkLst>
          <pc:docMk/>
          <pc:sldMk cId="766271925" sldId="294"/>
        </pc:sldMkLst>
      </pc:sldChg>
      <pc:sldChg chg="del">
        <pc:chgData name="Catherine Lawrence" userId="38079ac3c2fc0075" providerId="LiveId" clId="{D4C687C3-14F6-4DDB-825E-8C28D87CCD6B}" dt="2022-03-22T20:54:06.232" v="67" actId="47"/>
        <pc:sldMkLst>
          <pc:docMk/>
          <pc:sldMk cId="1884475448" sldId="295"/>
        </pc:sldMkLst>
      </pc:sldChg>
      <pc:sldChg chg="del">
        <pc:chgData name="Catherine Lawrence" userId="38079ac3c2fc0075" providerId="LiveId" clId="{D4C687C3-14F6-4DDB-825E-8C28D87CCD6B}" dt="2022-03-22T20:52:05.119" v="12" actId="47"/>
        <pc:sldMkLst>
          <pc:docMk/>
          <pc:sldMk cId="4279352646" sldId="296"/>
        </pc:sldMkLst>
      </pc:sldChg>
      <pc:sldChg chg="del">
        <pc:chgData name="Catherine Lawrence" userId="38079ac3c2fc0075" providerId="LiveId" clId="{D4C687C3-14F6-4DDB-825E-8C28D87CCD6B}" dt="2022-03-22T20:53:54.006" v="59" actId="47"/>
        <pc:sldMkLst>
          <pc:docMk/>
          <pc:sldMk cId="573772283" sldId="298"/>
        </pc:sldMkLst>
      </pc:sldChg>
      <pc:sldChg chg="del">
        <pc:chgData name="Catherine Lawrence" userId="38079ac3c2fc0075" providerId="LiveId" clId="{D4C687C3-14F6-4DDB-825E-8C28D87CCD6B}" dt="2022-03-22T20:54:22.370" v="73" actId="47"/>
        <pc:sldMkLst>
          <pc:docMk/>
          <pc:sldMk cId="2633970506" sldId="299"/>
        </pc:sldMkLst>
      </pc:sldChg>
      <pc:sldChg chg="del">
        <pc:chgData name="Catherine Lawrence" userId="38079ac3c2fc0075" providerId="LiveId" clId="{D4C687C3-14F6-4DDB-825E-8C28D87CCD6B}" dt="2022-03-22T20:54:07.428" v="68" actId="47"/>
        <pc:sldMkLst>
          <pc:docMk/>
          <pc:sldMk cId="2013727570" sldId="302"/>
        </pc:sldMkLst>
      </pc:sldChg>
    </pc:docChg>
  </pc:docChgLst>
  <pc:docChgLst>
    <pc:chgData name="Catherine Lawrence" userId="38079ac3c2fc0075" providerId="LiveId" clId="{B6A81A1B-C0FA-460E-A5D0-52F52FE40841}"/>
    <pc:docChg chg="undo custSel addSld delSld modSld sldOrd">
      <pc:chgData name="Catherine Lawrence" userId="38079ac3c2fc0075" providerId="LiveId" clId="{B6A81A1B-C0FA-460E-A5D0-52F52FE40841}" dt="2021-08-23T18:23:09.719" v="1757" actId="20577"/>
      <pc:docMkLst>
        <pc:docMk/>
      </pc:docMkLst>
      <pc:sldChg chg="modSp mod">
        <pc:chgData name="Catherine Lawrence" userId="38079ac3c2fc0075" providerId="LiveId" clId="{B6A81A1B-C0FA-460E-A5D0-52F52FE40841}" dt="2021-08-23T17:54:49.036" v="977" actId="20577"/>
        <pc:sldMkLst>
          <pc:docMk/>
          <pc:sldMk cId="3671552239" sldId="269"/>
        </pc:sldMkLst>
        <pc:spChg chg="mod">
          <ac:chgData name="Catherine Lawrence" userId="38079ac3c2fc0075" providerId="LiveId" clId="{B6A81A1B-C0FA-460E-A5D0-52F52FE40841}" dt="2021-08-23T17:54:49.036" v="977" actId="20577"/>
          <ac:spMkLst>
            <pc:docMk/>
            <pc:sldMk cId="3671552239" sldId="269"/>
            <ac:spMk id="3" creationId="{B553BD72-80A3-4DBE-B2F5-07D63037DB6A}"/>
          </ac:spMkLst>
        </pc:spChg>
      </pc:sldChg>
      <pc:sldChg chg="addSp delSp modSp mod">
        <pc:chgData name="Catherine Lawrence" userId="38079ac3c2fc0075" providerId="LiveId" clId="{B6A81A1B-C0FA-460E-A5D0-52F52FE40841}" dt="2021-08-20T14:05:09.561" v="258" actId="26606"/>
        <pc:sldMkLst>
          <pc:docMk/>
          <pc:sldMk cId="1234403920" sldId="271"/>
        </pc:sldMkLst>
        <pc:spChg chg="mod">
          <ac:chgData name="Catherine Lawrence" userId="38079ac3c2fc0075" providerId="LiveId" clId="{B6A81A1B-C0FA-460E-A5D0-52F52FE40841}" dt="2021-08-20T14:05:09.544" v="257" actId="26606"/>
          <ac:spMkLst>
            <pc:docMk/>
            <pc:sldMk cId="1234403920" sldId="271"/>
            <ac:spMk id="2" creationId="{844D2912-2BB8-44F7-BA76-6BDC89B8AB6E}"/>
          </ac:spMkLst>
        </pc:spChg>
        <pc:spChg chg="add del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9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11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13" creationId="{8C790BE2-4E4F-4AAF-81A2-4A6F4885EBE6}"/>
          </ac:spMkLst>
        </pc:spChg>
        <pc:spChg chg="add del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15" creationId="{D28B54C3-B57B-472A-B96E-1FCB67093DC2}"/>
          </ac:spMkLst>
        </pc:spChg>
        <pc:spChg chg="add del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17" creationId="{7DB3C429-F8DA-49B9-AF84-21996FCF78B5}"/>
          </ac:spMkLst>
        </pc:spChg>
        <pc:spChg chg="add del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19" creationId="{C4C9F2B0-1044-46EB-8AEB-C3BFFDE6C2CC}"/>
          </ac:spMkLst>
        </pc:spChg>
        <pc:spChg chg="add del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21" creationId="{32B3ACB3-D689-442E-8A40-8680B0FEB8A2}"/>
          </ac:spMkLst>
        </pc:spChg>
        <pc:spChg chg="add del">
          <ac:chgData name="Catherine Lawrence" userId="38079ac3c2fc0075" providerId="LiveId" clId="{B6A81A1B-C0FA-460E-A5D0-52F52FE40841}" dt="2021-08-20T14:05:09.544" v="257" actId="26606"/>
          <ac:spMkLst>
            <pc:docMk/>
            <pc:sldMk cId="1234403920" sldId="271"/>
            <ac:spMk id="26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0T14:05:09.544" v="257" actId="26606"/>
          <ac:spMkLst>
            <pc:docMk/>
            <pc:sldMk cId="1234403920" sldId="271"/>
            <ac:spMk id="28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0T14:05:09.544" v="257" actId="26606"/>
          <ac:spMkLst>
            <pc:docMk/>
            <pc:sldMk cId="1234403920" sldId="271"/>
            <ac:spMk id="30" creationId="{8F1DA978-2FF0-4E09-976F-91C6D4AA5270}"/>
          </ac:spMkLst>
        </pc:spChg>
        <pc:spChg chg="add del">
          <ac:chgData name="Catherine Lawrence" userId="38079ac3c2fc0075" providerId="LiveId" clId="{B6A81A1B-C0FA-460E-A5D0-52F52FE40841}" dt="2021-08-20T14:05:09.544" v="257" actId="26606"/>
          <ac:spMkLst>
            <pc:docMk/>
            <pc:sldMk cId="1234403920" sldId="271"/>
            <ac:spMk id="32" creationId="{0EC398C5-5C2E-4038-9DB3-DE2B5A9BEFFB}"/>
          </ac:spMkLst>
        </pc:spChg>
        <pc:spChg chg="add del">
          <ac:chgData name="Catherine Lawrence" userId="38079ac3c2fc0075" providerId="LiveId" clId="{B6A81A1B-C0FA-460E-A5D0-52F52FE40841}" dt="2021-08-20T14:05:09.544" v="257" actId="26606"/>
          <ac:spMkLst>
            <pc:docMk/>
            <pc:sldMk cId="1234403920" sldId="271"/>
            <ac:spMk id="34" creationId="{A2F10B26-073B-4B10-8AAA-161242DD82B0}"/>
          </ac:spMkLst>
        </pc:spChg>
        <pc:spChg chg="add del">
          <ac:chgData name="Catherine Lawrence" userId="38079ac3c2fc0075" providerId="LiveId" clId="{B6A81A1B-C0FA-460E-A5D0-52F52FE40841}" dt="2021-08-20T14:05:09.544" v="257" actId="26606"/>
          <ac:spMkLst>
            <pc:docMk/>
            <pc:sldMk cId="1234403920" sldId="271"/>
            <ac:spMk id="36" creationId="{610DBBC7-698F-4A54-B1CB-A99F9CC356DF}"/>
          </ac:spMkLst>
        </pc:spChg>
        <pc:spChg chg="add del">
          <ac:chgData name="Catherine Lawrence" userId="38079ac3c2fc0075" providerId="LiveId" clId="{B6A81A1B-C0FA-460E-A5D0-52F52FE40841}" dt="2021-08-20T14:05:09.544" v="257" actId="26606"/>
          <ac:spMkLst>
            <pc:docMk/>
            <pc:sldMk cId="1234403920" sldId="271"/>
            <ac:spMk id="38" creationId="{579BBB12-9455-421B-86B2-0EA77520230B}"/>
          </ac:spMkLst>
        </pc:spChg>
        <pc:spChg chg="add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40" creationId="{BD4C0BBB-0042-4603-A226-6117F3FD5B3C}"/>
          </ac:spMkLst>
        </pc:spChg>
        <pc:spChg chg="add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41" creationId="{EC44F520-2598-460E-9F91-B02F60830CA2}"/>
          </ac:spMkLst>
        </pc:spChg>
        <pc:spChg chg="add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42" creationId="{8C790BE2-4E4F-4AAF-81A2-4A6F4885EBE6}"/>
          </ac:spMkLst>
        </pc:spChg>
        <pc:spChg chg="add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43" creationId="{D28B54C3-B57B-472A-B96E-1FCB67093DC2}"/>
          </ac:spMkLst>
        </pc:spChg>
        <pc:spChg chg="add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44" creationId="{7DB3C429-F8DA-49B9-AF84-21996FCF78B5}"/>
          </ac:spMkLst>
        </pc:spChg>
        <pc:spChg chg="add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45" creationId="{C4C9F2B0-1044-46EB-8AEB-C3BFFDE6C2CC}"/>
          </ac:spMkLst>
        </pc:spChg>
        <pc:spChg chg="add">
          <ac:chgData name="Catherine Lawrence" userId="38079ac3c2fc0075" providerId="LiveId" clId="{B6A81A1B-C0FA-460E-A5D0-52F52FE40841}" dt="2021-08-20T14:05:09.561" v="258" actId="26606"/>
          <ac:spMkLst>
            <pc:docMk/>
            <pc:sldMk cId="1234403920" sldId="271"/>
            <ac:spMk id="46" creationId="{32B3ACB3-D689-442E-8A40-8680B0FEB8A2}"/>
          </ac:spMkLst>
        </pc:spChg>
        <pc:picChg chg="mod">
          <ac:chgData name="Catherine Lawrence" userId="38079ac3c2fc0075" providerId="LiveId" clId="{B6A81A1B-C0FA-460E-A5D0-52F52FE40841}" dt="2021-08-20T14:05:09.561" v="258" actId="26606"/>
          <ac:picMkLst>
            <pc:docMk/>
            <pc:sldMk cId="1234403920" sldId="271"/>
            <ac:picMk id="4" creationId="{94AF54B1-5E0E-4A60-A735-D00B7F729D70}"/>
          </ac:picMkLst>
        </pc:picChg>
      </pc:sldChg>
      <pc:sldChg chg="addSp delSp modSp add del mod ord modClrScheme delDesignElem chgLayout">
        <pc:chgData name="Catherine Lawrence" userId="38079ac3c2fc0075" providerId="LiveId" clId="{B6A81A1B-C0FA-460E-A5D0-52F52FE40841}" dt="2021-08-20T14:00:53.690" v="122" actId="2696"/>
        <pc:sldMkLst>
          <pc:docMk/>
          <pc:sldMk cId="3140436586" sldId="273"/>
        </pc:sldMkLst>
        <pc:spChg chg="mod ord">
          <ac:chgData name="Catherine Lawrence" userId="38079ac3c2fc0075" providerId="LiveId" clId="{B6A81A1B-C0FA-460E-A5D0-52F52FE40841}" dt="2021-08-20T13:53:19.559" v="67" actId="700"/>
          <ac:spMkLst>
            <pc:docMk/>
            <pc:sldMk cId="3140436586" sldId="273"/>
            <ac:spMk id="2" creationId="{CAEF5AF7-E203-45C5-B62B-D26552A92519}"/>
          </ac:spMkLst>
        </pc:spChg>
        <pc:spChg chg="mod ord">
          <ac:chgData name="Catherine Lawrence" userId="38079ac3c2fc0075" providerId="LiveId" clId="{B6A81A1B-C0FA-460E-A5D0-52F52FE40841}" dt="2021-08-20T13:53:19.559" v="67" actId="700"/>
          <ac:spMkLst>
            <pc:docMk/>
            <pc:sldMk cId="3140436586" sldId="273"/>
            <ac:spMk id="3" creationId="{F367A1E3-B06C-4928-BA82-4585C4F10303}"/>
          </ac:spMkLst>
        </pc:spChg>
        <pc:spChg chg="add mod ord">
          <ac:chgData name="Catherine Lawrence" userId="38079ac3c2fc0075" providerId="LiveId" clId="{B6A81A1B-C0FA-460E-A5D0-52F52FE40841}" dt="2021-08-20T13:53:19.559" v="67" actId="700"/>
          <ac:spMkLst>
            <pc:docMk/>
            <pc:sldMk cId="3140436586" sldId="273"/>
            <ac:spMk id="4" creationId="{46D74337-91CE-4554-A5B2-3C8175C0264C}"/>
          </ac:spMkLst>
        </pc:spChg>
        <pc:spChg chg="del">
          <ac:chgData name="Catherine Lawrence" userId="38079ac3c2fc0075" providerId="LiveId" clId="{B6A81A1B-C0FA-460E-A5D0-52F52FE40841}" dt="2021-08-20T13:53:19.559" v="67" actId="700"/>
          <ac:spMkLst>
            <pc:docMk/>
            <pc:sldMk cId="3140436586" sldId="273"/>
            <ac:spMk id="31" creationId="{5CB1B98F-6A9D-4345-97CC-67423A9D55E1}"/>
          </ac:spMkLst>
        </pc:spChg>
        <pc:spChg chg="del">
          <ac:chgData name="Catherine Lawrence" userId="38079ac3c2fc0075" providerId="LiveId" clId="{B6A81A1B-C0FA-460E-A5D0-52F52FE40841}" dt="2021-08-20T13:53:19.559" v="67" actId="700"/>
          <ac:spMkLst>
            <pc:docMk/>
            <pc:sldMk cId="3140436586" sldId="273"/>
            <ac:spMk id="33" creationId="{448C8D4B-3E7D-418D-934F-53F8A1FBF601}"/>
          </ac:spMkLst>
        </pc:spChg>
        <pc:spChg chg="del">
          <ac:chgData name="Catherine Lawrence" userId="38079ac3c2fc0075" providerId="LiveId" clId="{B6A81A1B-C0FA-460E-A5D0-52F52FE40841}" dt="2021-08-20T13:53:19.559" v="67" actId="700"/>
          <ac:spMkLst>
            <pc:docMk/>
            <pc:sldMk cId="3140436586" sldId="273"/>
            <ac:spMk id="35" creationId="{14A72864-A3A4-43AA-90B4-1D12F173675E}"/>
          </ac:spMkLst>
        </pc:spChg>
        <pc:spChg chg="del">
          <ac:chgData name="Catherine Lawrence" userId="38079ac3c2fc0075" providerId="LiveId" clId="{B6A81A1B-C0FA-460E-A5D0-52F52FE40841}" dt="2021-08-20T13:53:19.559" v="67" actId="700"/>
          <ac:spMkLst>
            <pc:docMk/>
            <pc:sldMk cId="3140436586" sldId="273"/>
            <ac:spMk id="37" creationId="{8C14C4A3-45E8-4676-B196-C58A8AB509E8}"/>
          </ac:spMkLst>
        </pc:spChg>
        <pc:spChg chg="del">
          <ac:chgData name="Catherine Lawrence" userId="38079ac3c2fc0075" providerId="LiveId" clId="{B6A81A1B-C0FA-460E-A5D0-52F52FE40841}" dt="2021-08-20T13:53:19.559" v="67" actId="700"/>
          <ac:spMkLst>
            <pc:docMk/>
            <pc:sldMk cId="3140436586" sldId="273"/>
            <ac:spMk id="39" creationId="{6EA86709-BB35-450A-BCD5-7ECBBB7FC377}"/>
          </ac:spMkLst>
        </pc:spChg>
        <pc:spChg chg="del">
          <ac:chgData name="Catherine Lawrence" userId="38079ac3c2fc0075" providerId="LiveId" clId="{B6A81A1B-C0FA-460E-A5D0-52F52FE40841}" dt="2021-08-20T13:53:19.559" v="67" actId="700"/>
          <ac:spMkLst>
            <pc:docMk/>
            <pc:sldMk cId="3140436586" sldId="273"/>
            <ac:spMk id="41" creationId="{B5869348-4204-45A8-854C-C71608CF3B17}"/>
          </ac:spMkLst>
        </pc:spChg>
      </pc:sldChg>
      <pc:sldChg chg="addSp del delDesignElem">
        <pc:chgData name="Catherine Lawrence" userId="38079ac3c2fc0075" providerId="LiveId" clId="{B6A81A1B-C0FA-460E-A5D0-52F52FE40841}" dt="2021-08-20T13:49:41.406" v="1"/>
        <pc:sldMkLst>
          <pc:docMk/>
          <pc:sldMk cId="3648160862" sldId="273"/>
        </pc:sldMkLst>
        <pc:spChg chg="add">
          <ac:chgData name="Catherine Lawrence" userId="38079ac3c2fc0075" providerId="LiveId" clId="{B6A81A1B-C0FA-460E-A5D0-52F52FE40841}" dt="2021-08-20T13:49:41.406" v="1"/>
          <ac:spMkLst>
            <pc:docMk/>
            <pc:sldMk cId="3648160862" sldId="273"/>
            <ac:spMk id="31" creationId="{5CB1B98F-6A9D-4345-97CC-67423A9D55E1}"/>
          </ac:spMkLst>
        </pc:spChg>
        <pc:spChg chg="add">
          <ac:chgData name="Catherine Lawrence" userId="38079ac3c2fc0075" providerId="LiveId" clId="{B6A81A1B-C0FA-460E-A5D0-52F52FE40841}" dt="2021-08-20T13:49:41.406" v="1"/>
          <ac:spMkLst>
            <pc:docMk/>
            <pc:sldMk cId="3648160862" sldId="273"/>
            <ac:spMk id="33" creationId="{448C8D4B-3E7D-418D-934F-53F8A1FBF601}"/>
          </ac:spMkLst>
        </pc:spChg>
        <pc:spChg chg="add">
          <ac:chgData name="Catherine Lawrence" userId="38079ac3c2fc0075" providerId="LiveId" clId="{B6A81A1B-C0FA-460E-A5D0-52F52FE40841}" dt="2021-08-20T13:49:41.406" v="1"/>
          <ac:spMkLst>
            <pc:docMk/>
            <pc:sldMk cId="3648160862" sldId="273"/>
            <ac:spMk id="35" creationId="{14A72864-A3A4-43AA-90B4-1D12F173675E}"/>
          </ac:spMkLst>
        </pc:spChg>
        <pc:spChg chg="add">
          <ac:chgData name="Catherine Lawrence" userId="38079ac3c2fc0075" providerId="LiveId" clId="{B6A81A1B-C0FA-460E-A5D0-52F52FE40841}" dt="2021-08-20T13:49:41.406" v="1"/>
          <ac:spMkLst>
            <pc:docMk/>
            <pc:sldMk cId="3648160862" sldId="273"/>
            <ac:spMk id="37" creationId="{8C14C4A3-45E8-4676-B196-C58A8AB509E8}"/>
          </ac:spMkLst>
        </pc:spChg>
        <pc:spChg chg="add">
          <ac:chgData name="Catherine Lawrence" userId="38079ac3c2fc0075" providerId="LiveId" clId="{B6A81A1B-C0FA-460E-A5D0-52F52FE40841}" dt="2021-08-20T13:49:41.406" v="1"/>
          <ac:spMkLst>
            <pc:docMk/>
            <pc:sldMk cId="3648160862" sldId="273"/>
            <ac:spMk id="39" creationId="{6EA86709-BB35-450A-BCD5-7ECBBB7FC377}"/>
          </ac:spMkLst>
        </pc:spChg>
        <pc:spChg chg="add">
          <ac:chgData name="Catherine Lawrence" userId="38079ac3c2fc0075" providerId="LiveId" clId="{B6A81A1B-C0FA-460E-A5D0-52F52FE40841}" dt="2021-08-20T13:49:41.406" v="1"/>
          <ac:spMkLst>
            <pc:docMk/>
            <pc:sldMk cId="3648160862" sldId="273"/>
            <ac:spMk id="41" creationId="{B5869348-4204-45A8-854C-C71608CF3B17}"/>
          </ac:spMkLst>
        </pc:spChg>
      </pc:sldChg>
      <pc:sldChg chg="addSp delSp modSp new mod ord">
        <pc:chgData name="Catherine Lawrence" userId="38079ac3c2fc0075" providerId="LiveId" clId="{B6A81A1B-C0FA-460E-A5D0-52F52FE40841}" dt="2021-08-20T14:14:04.453" v="346" actId="1076"/>
        <pc:sldMkLst>
          <pc:docMk/>
          <pc:sldMk cId="3029127535" sldId="274"/>
        </pc:sldMkLst>
        <pc:spChg chg="del">
          <ac:chgData name="Catherine Lawrence" userId="38079ac3c2fc0075" providerId="LiveId" clId="{B6A81A1B-C0FA-460E-A5D0-52F52FE40841}" dt="2021-08-20T13:58:24.641" v="102" actId="21"/>
          <ac:spMkLst>
            <pc:docMk/>
            <pc:sldMk cId="3029127535" sldId="274"/>
            <ac:spMk id="2" creationId="{AC7D64B5-EE68-43A7-BD41-CF13B959C5E1}"/>
          </ac:spMkLst>
        </pc:spChg>
        <pc:spChg chg="del">
          <ac:chgData name="Catherine Lawrence" userId="38079ac3c2fc0075" providerId="LiveId" clId="{B6A81A1B-C0FA-460E-A5D0-52F52FE40841}" dt="2021-08-20T13:53:33.525" v="69"/>
          <ac:spMkLst>
            <pc:docMk/>
            <pc:sldMk cId="3029127535" sldId="274"/>
            <ac:spMk id="3" creationId="{CE8AB2EA-9096-4294-A961-D71559BA727C}"/>
          </ac:spMkLst>
        </pc:spChg>
        <pc:spChg chg="add del mod">
          <ac:chgData name="Catherine Lawrence" userId="38079ac3c2fc0075" providerId="LiveId" clId="{B6A81A1B-C0FA-460E-A5D0-52F52FE40841}" dt="2021-08-20T13:55:51.044" v="84"/>
          <ac:spMkLst>
            <pc:docMk/>
            <pc:sldMk cId="3029127535" sldId="274"/>
            <ac:spMk id="8" creationId="{02985E8D-0185-4D1E-BACE-B6F805FA9F30}"/>
          </ac:spMkLst>
        </pc:spChg>
        <pc:spChg chg="add del mod">
          <ac:chgData name="Catherine Lawrence" userId="38079ac3c2fc0075" providerId="LiveId" clId="{B6A81A1B-C0FA-460E-A5D0-52F52FE40841}" dt="2021-08-20T13:56:03.349" v="87"/>
          <ac:spMkLst>
            <pc:docMk/>
            <pc:sldMk cId="3029127535" sldId="274"/>
            <ac:spMk id="11" creationId="{C9E03F82-E4C6-4190-BB43-C4B0A5AFE819}"/>
          </ac:spMkLst>
        </pc:spChg>
        <pc:picChg chg="add del mod">
          <ac:chgData name="Catherine Lawrence" userId="38079ac3c2fc0075" providerId="LiveId" clId="{B6A81A1B-C0FA-460E-A5D0-52F52FE40841}" dt="2021-08-20T13:55:48.172" v="83" actId="21"/>
          <ac:picMkLst>
            <pc:docMk/>
            <pc:sldMk cId="3029127535" sldId="274"/>
            <ac:picMk id="4" creationId="{D508F3A1-B281-45EA-A4D3-7900768D206E}"/>
          </ac:picMkLst>
        </pc:picChg>
        <pc:picChg chg="add mod">
          <ac:chgData name="Catherine Lawrence" userId="38079ac3c2fc0075" providerId="LiveId" clId="{B6A81A1B-C0FA-460E-A5D0-52F52FE40841}" dt="2021-08-20T14:11:07.756" v="321" actId="1076"/>
          <ac:picMkLst>
            <pc:docMk/>
            <pc:sldMk cId="3029127535" sldId="274"/>
            <ac:picMk id="5" creationId="{CB080BAF-FBB8-4583-A8ED-000513228A9A}"/>
          </ac:picMkLst>
        </pc:picChg>
        <pc:picChg chg="add mod">
          <ac:chgData name="Catherine Lawrence" userId="38079ac3c2fc0075" providerId="LiveId" clId="{B6A81A1B-C0FA-460E-A5D0-52F52FE40841}" dt="2021-08-20T14:07:59.075" v="293" actId="1076"/>
          <ac:picMkLst>
            <pc:docMk/>
            <pc:sldMk cId="3029127535" sldId="274"/>
            <ac:picMk id="6" creationId="{739CE7ED-B115-48B6-8AD8-1C9E6F6265E4}"/>
          </ac:picMkLst>
        </pc:picChg>
        <pc:picChg chg="add del mod">
          <ac:chgData name="Catherine Lawrence" userId="38079ac3c2fc0075" providerId="LiveId" clId="{B6A81A1B-C0FA-460E-A5D0-52F52FE40841}" dt="2021-08-20T13:55:54.109" v="86" actId="478"/>
          <ac:picMkLst>
            <pc:docMk/>
            <pc:sldMk cId="3029127535" sldId="274"/>
            <ac:picMk id="9" creationId="{66FA65B1-D756-47D7-943D-2E261E50E251}"/>
          </ac:picMkLst>
        </pc:picChg>
        <pc:picChg chg="add mod">
          <ac:chgData name="Catherine Lawrence" userId="38079ac3c2fc0075" providerId="LiveId" clId="{B6A81A1B-C0FA-460E-A5D0-52F52FE40841}" dt="2021-08-20T14:11:05.041" v="320" actId="1076"/>
          <ac:picMkLst>
            <pc:docMk/>
            <pc:sldMk cId="3029127535" sldId="274"/>
            <ac:picMk id="12" creationId="{50B23DB4-1BD3-4CE8-A06E-1D1622CEF309}"/>
          </ac:picMkLst>
        </pc:picChg>
        <pc:picChg chg="add mod">
          <ac:chgData name="Catherine Lawrence" userId="38079ac3c2fc0075" providerId="LiveId" clId="{B6A81A1B-C0FA-460E-A5D0-52F52FE40841}" dt="2021-08-20T14:14:04.453" v="346" actId="1076"/>
          <ac:picMkLst>
            <pc:docMk/>
            <pc:sldMk cId="3029127535" sldId="274"/>
            <ac:picMk id="13" creationId="{A3814AEC-FD09-407C-A09F-FAC9C3F6BD73}"/>
          </ac:picMkLst>
        </pc:picChg>
        <pc:picChg chg="add mod">
          <ac:chgData name="Catherine Lawrence" userId="38079ac3c2fc0075" providerId="LiveId" clId="{B6A81A1B-C0FA-460E-A5D0-52F52FE40841}" dt="2021-08-20T14:11:25.744" v="328" actId="1076"/>
          <ac:picMkLst>
            <pc:docMk/>
            <pc:sldMk cId="3029127535" sldId="274"/>
            <ac:picMk id="14" creationId="{BE4F2B96-1A36-4968-A8B1-7879D0A57E5F}"/>
          </ac:picMkLst>
        </pc:picChg>
        <pc:picChg chg="add mod">
          <ac:chgData name="Catherine Lawrence" userId="38079ac3c2fc0075" providerId="LiveId" clId="{B6A81A1B-C0FA-460E-A5D0-52F52FE40841}" dt="2021-08-20T14:11:12.783" v="323" actId="1076"/>
          <ac:picMkLst>
            <pc:docMk/>
            <pc:sldMk cId="3029127535" sldId="274"/>
            <ac:picMk id="15" creationId="{3CD734DE-2BD8-419F-BA13-94FE9D22919E}"/>
          </ac:picMkLst>
        </pc:picChg>
        <pc:picChg chg="add mod">
          <ac:chgData name="Catherine Lawrence" userId="38079ac3c2fc0075" providerId="LiveId" clId="{B6A81A1B-C0FA-460E-A5D0-52F52FE40841}" dt="2021-08-20T14:06:54.223" v="276" actId="1076"/>
          <ac:picMkLst>
            <pc:docMk/>
            <pc:sldMk cId="3029127535" sldId="274"/>
            <ac:picMk id="16" creationId="{7B7B7A1E-876B-4C2A-94A2-10769D3D82EC}"/>
          </ac:picMkLst>
        </pc:picChg>
        <pc:picChg chg="add mod">
          <ac:chgData name="Catherine Lawrence" userId="38079ac3c2fc0075" providerId="LiveId" clId="{B6A81A1B-C0FA-460E-A5D0-52F52FE40841}" dt="2021-08-20T14:06:56.276" v="277" actId="1076"/>
          <ac:picMkLst>
            <pc:docMk/>
            <pc:sldMk cId="3029127535" sldId="274"/>
            <ac:picMk id="17" creationId="{6DC5BCFB-8903-4CCA-A72D-310EDB179704}"/>
          </ac:picMkLst>
        </pc:picChg>
        <pc:picChg chg="add mod">
          <ac:chgData name="Catherine Lawrence" userId="38079ac3c2fc0075" providerId="LiveId" clId="{B6A81A1B-C0FA-460E-A5D0-52F52FE40841}" dt="2021-08-20T14:08:01.078" v="294" actId="1076"/>
          <ac:picMkLst>
            <pc:docMk/>
            <pc:sldMk cId="3029127535" sldId="274"/>
            <ac:picMk id="18" creationId="{A3781ABE-87A1-4EC0-AEFC-5182CCEBD317}"/>
          </ac:picMkLst>
        </pc:picChg>
        <pc:picChg chg="add mod">
          <ac:chgData name="Catherine Lawrence" userId="38079ac3c2fc0075" providerId="LiveId" clId="{B6A81A1B-C0FA-460E-A5D0-52F52FE40841}" dt="2021-08-20T14:11:27.618" v="329" actId="1076"/>
          <ac:picMkLst>
            <pc:docMk/>
            <pc:sldMk cId="3029127535" sldId="274"/>
            <ac:picMk id="19" creationId="{93434183-50EC-4DE1-9737-4B82721A4D36}"/>
          </ac:picMkLst>
        </pc:picChg>
        <pc:picChg chg="add mod">
          <ac:chgData name="Catherine Lawrence" userId="38079ac3c2fc0075" providerId="LiveId" clId="{B6A81A1B-C0FA-460E-A5D0-52F52FE40841}" dt="2021-08-20T14:11:32.340" v="332" actId="1076"/>
          <ac:picMkLst>
            <pc:docMk/>
            <pc:sldMk cId="3029127535" sldId="274"/>
            <ac:picMk id="20" creationId="{77E75E7C-F2D8-44C8-B051-3DA0907A1B2E}"/>
          </ac:picMkLst>
        </pc:picChg>
        <pc:picChg chg="add mod">
          <ac:chgData name="Catherine Lawrence" userId="38079ac3c2fc0075" providerId="LiveId" clId="{B6A81A1B-C0FA-460E-A5D0-52F52FE40841}" dt="2021-08-20T14:09:52.097" v="308" actId="1076"/>
          <ac:picMkLst>
            <pc:docMk/>
            <pc:sldMk cId="3029127535" sldId="274"/>
            <ac:picMk id="21" creationId="{BDF07AB6-CAD7-4524-94B8-251AE618B658}"/>
          </ac:picMkLst>
        </pc:picChg>
        <pc:picChg chg="add mod">
          <ac:chgData name="Catherine Lawrence" userId="38079ac3c2fc0075" providerId="LiveId" clId="{B6A81A1B-C0FA-460E-A5D0-52F52FE40841}" dt="2021-08-20T14:11:09.608" v="322" actId="1076"/>
          <ac:picMkLst>
            <pc:docMk/>
            <pc:sldMk cId="3029127535" sldId="274"/>
            <ac:picMk id="22" creationId="{3E0D2447-2126-4FD0-BBDB-ECC0537E855A}"/>
          </ac:picMkLst>
        </pc:picChg>
        <pc:picChg chg="add mod">
          <ac:chgData name="Catherine Lawrence" userId="38079ac3c2fc0075" providerId="LiveId" clId="{B6A81A1B-C0FA-460E-A5D0-52F52FE40841}" dt="2021-08-20T14:11:21.445" v="326" actId="14100"/>
          <ac:picMkLst>
            <pc:docMk/>
            <pc:sldMk cId="3029127535" sldId="274"/>
            <ac:picMk id="23" creationId="{004201B2-37A6-4311-9945-64242F25ABFD}"/>
          </ac:picMkLst>
        </pc:picChg>
        <pc:picChg chg="add mod">
          <ac:chgData name="Catherine Lawrence" userId="38079ac3c2fc0075" providerId="LiveId" clId="{B6A81A1B-C0FA-460E-A5D0-52F52FE40841}" dt="2021-08-20T14:12:05.380" v="335" actId="1076"/>
          <ac:picMkLst>
            <pc:docMk/>
            <pc:sldMk cId="3029127535" sldId="274"/>
            <ac:picMk id="24" creationId="{D2C2C0C1-FF71-4B59-8505-C7A4A035E0A8}"/>
          </ac:picMkLst>
        </pc:picChg>
        <pc:picChg chg="add mod">
          <ac:chgData name="Catherine Lawrence" userId="38079ac3c2fc0075" providerId="LiveId" clId="{B6A81A1B-C0FA-460E-A5D0-52F52FE40841}" dt="2021-08-20T14:12:30.810" v="339" actId="14100"/>
          <ac:picMkLst>
            <pc:docMk/>
            <pc:sldMk cId="3029127535" sldId="274"/>
            <ac:picMk id="25" creationId="{0F17F5A1-5DBA-4EB3-95DD-63DB023BDF34}"/>
          </ac:picMkLst>
        </pc:picChg>
        <pc:picChg chg="add mod">
          <ac:chgData name="Catherine Lawrence" userId="38079ac3c2fc0075" providerId="LiveId" clId="{B6A81A1B-C0FA-460E-A5D0-52F52FE40841}" dt="2021-08-20T14:13:50.372" v="345" actId="1076"/>
          <ac:picMkLst>
            <pc:docMk/>
            <pc:sldMk cId="3029127535" sldId="274"/>
            <ac:picMk id="26" creationId="{8E8A53A3-A46E-4E95-B63B-5EFA0DEB0075}"/>
          </ac:picMkLst>
        </pc:picChg>
      </pc:sldChg>
      <pc:sldChg chg="modSp add mod ord">
        <pc:chgData name="Catherine Lawrence" userId="38079ac3c2fc0075" providerId="LiveId" clId="{B6A81A1B-C0FA-460E-A5D0-52F52FE40841}" dt="2021-08-20T14:01:42.596" v="147"/>
        <pc:sldMkLst>
          <pc:docMk/>
          <pc:sldMk cId="3918236630" sldId="275"/>
        </pc:sldMkLst>
        <pc:spChg chg="mod">
          <ac:chgData name="Catherine Lawrence" userId="38079ac3c2fc0075" providerId="LiveId" clId="{B6A81A1B-C0FA-460E-A5D0-52F52FE40841}" dt="2021-08-20T14:01:12.745" v="145" actId="20577"/>
          <ac:spMkLst>
            <pc:docMk/>
            <pc:sldMk cId="3918236630" sldId="275"/>
            <ac:spMk id="3" creationId="{F367A1E3-B06C-4928-BA82-4585C4F10303}"/>
          </ac:spMkLst>
        </pc:spChg>
      </pc:sldChg>
      <pc:sldChg chg="addSp delSp modSp new mod setBg">
        <pc:chgData name="Catherine Lawrence" userId="38079ac3c2fc0075" providerId="LiveId" clId="{B6A81A1B-C0FA-460E-A5D0-52F52FE40841}" dt="2021-08-20T14:05:30.636" v="260"/>
        <pc:sldMkLst>
          <pc:docMk/>
          <pc:sldMk cId="2808414666" sldId="276"/>
        </pc:sldMkLst>
        <pc:spChg chg="mod">
          <ac:chgData name="Catherine Lawrence" userId="38079ac3c2fc0075" providerId="LiveId" clId="{B6A81A1B-C0FA-460E-A5D0-52F52FE40841}" dt="2021-08-20T14:03:55.143" v="180" actId="26606"/>
          <ac:spMkLst>
            <pc:docMk/>
            <pc:sldMk cId="2808414666" sldId="276"/>
            <ac:spMk id="2" creationId="{CF6E358C-0EB1-40CD-885A-A33ABC266557}"/>
          </ac:spMkLst>
        </pc:spChg>
        <pc:spChg chg="del">
          <ac:chgData name="Catherine Lawrence" userId="38079ac3c2fc0075" providerId="LiveId" clId="{B6A81A1B-C0FA-460E-A5D0-52F52FE40841}" dt="2021-08-20T14:03:46.335" v="179"/>
          <ac:spMkLst>
            <pc:docMk/>
            <pc:sldMk cId="2808414666" sldId="276"/>
            <ac:spMk id="3" creationId="{3AD3AE26-0A44-4182-A40A-FDA734931264}"/>
          </ac:spMkLst>
        </pc:spChg>
        <pc:spChg chg="add">
          <ac:chgData name="Catherine Lawrence" userId="38079ac3c2fc0075" providerId="LiveId" clId="{B6A81A1B-C0FA-460E-A5D0-52F52FE40841}" dt="2021-08-20T14:03:55.143" v="180" actId="26606"/>
          <ac:spMkLst>
            <pc:docMk/>
            <pc:sldMk cId="2808414666" sldId="276"/>
            <ac:spMk id="9" creationId="{BD4C0BBB-0042-4603-A226-6117F3FD5B3C}"/>
          </ac:spMkLst>
        </pc:spChg>
        <pc:spChg chg="add">
          <ac:chgData name="Catherine Lawrence" userId="38079ac3c2fc0075" providerId="LiveId" clId="{B6A81A1B-C0FA-460E-A5D0-52F52FE40841}" dt="2021-08-20T14:03:55.143" v="180" actId="26606"/>
          <ac:spMkLst>
            <pc:docMk/>
            <pc:sldMk cId="2808414666" sldId="276"/>
            <ac:spMk id="11" creationId="{EC44F520-2598-460E-9F91-B02F60830CA2}"/>
          </ac:spMkLst>
        </pc:spChg>
        <pc:spChg chg="add">
          <ac:chgData name="Catherine Lawrence" userId="38079ac3c2fc0075" providerId="LiveId" clId="{B6A81A1B-C0FA-460E-A5D0-52F52FE40841}" dt="2021-08-20T14:03:55.143" v="180" actId="26606"/>
          <ac:spMkLst>
            <pc:docMk/>
            <pc:sldMk cId="2808414666" sldId="276"/>
            <ac:spMk id="13" creationId="{8C790BE2-4E4F-4AAF-81A2-4A6F4885EBE6}"/>
          </ac:spMkLst>
        </pc:spChg>
        <pc:spChg chg="add">
          <ac:chgData name="Catherine Lawrence" userId="38079ac3c2fc0075" providerId="LiveId" clId="{B6A81A1B-C0FA-460E-A5D0-52F52FE40841}" dt="2021-08-20T14:03:55.143" v="180" actId="26606"/>
          <ac:spMkLst>
            <pc:docMk/>
            <pc:sldMk cId="2808414666" sldId="276"/>
            <ac:spMk id="15" creationId="{D28B54C3-B57B-472A-B96E-1FCB67093DC2}"/>
          </ac:spMkLst>
        </pc:spChg>
        <pc:spChg chg="add">
          <ac:chgData name="Catherine Lawrence" userId="38079ac3c2fc0075" providerId="LiveId" clId="{B6A81A1B-C0FA-460E-A5D0-52F52FE40841}" dt="2021-08-20T14:03:55.143" v="180" actId="26606"/>
          <ac:spMkLst>
            <pc:docMk/>
            <pc:sldMk cId="2808414666" sldId="276"/>
            <ac:spMk id="17" creationId="{7DB3C429-F8DA-49B9-AF84-21996FCF78B5}"/>
          </ac:spMkLst>
        </pc:spChg>
        <pc:spChg chg="add">
          <ac:chgData name="Catherine Lawrence" userId="38079ac3c2fc0075" providerId="LiveId" clId="{B6A81A1B-C0FA-460E-A5D0-52F52FE40841}" dt="2021-08-20T14:03:55.143" v="180" actId="26606"/>
          <ac:spMkLst>
            <pc:docMk/>
            <pc:sldMk cId="2808414666" sldId="276"/>
            <ac:spMk id="19" creationId="{C4C9F2B0-1044-46EB-8AEB-C3BFFDE6C2CC}"/>
          </ac:spMkLst>
        </pc:spChg>
        <pc:spChg chg="add">
          <ac:chgData name="Catherine Lawrence" userId="38079ac3c2fc0075" providerId="LiveId" clId="{B6A81A1B-C0FA-460E-A5D0-52F52FE40841}" dt="2021-08-20T14:03:55.143" v="180" actId="26606"/>
          <ac:spMkLst>
            <pc:docMk/>
            <pc:sldMk cId="2808414666" sldId="276"/>
            <ac:spMk id="21" creationId="{32B3ACB3-D689-442E-8A40-8680B0FEB8A2}"/>
          </ac:spMkLst>
        </pc:spChg>
        <pc:picChg chg="add mod">
          <ac:chgData name="Catherine Lawrence" userId="38079ac3c2fc0075" providerId="LiveId" clId="{B6A81A1B-C0FA-460E-A5D0-52F52FE40841}" dt="2021-08-20T14:03:55.143" v="180" actId="26606"/>
          <ac:picMkLst>
            <pc:docMk/>
            <pc:sldMk cId="2808414666" sldId="276"/>
            <ac:picMk id="4" creationId="{7565353A-5151-419C-B0E5-FE2AF276A99D}"/>
          </ac:picMkLst>
        </pc:picChg>
        <pc:picChg chg="del">
          <ac:chgData name="Catherine Lawrence" userId="38079ac3c2fc0075" providerId="LiveId" clId="{B6A81A1B-C0FA-460E-A5D0-52F52FE40841}" dt="2021-08-20T14:05:30.636" v="260"/>
          <ac:picMkLst>
            <pc:docMk/>
            <pc:sldMk cId="2808414666" sldId="276"/>
            <ac:picMk id="2050" creationId="{DA975821-BC61-4021-821C-666B20EE17C8}"/>
          </ac:picMkLst>
        </pc:picChg>
      </pc:sldChg>
      <pc:sldChg chg="addSp delSp modSp new mod setBg modClrScheme chgLayout">
        <pc:chgData name="Catherine Lawrence" userId="38079ac3c2fc0075" providerId="LiveId" clId="{B6A81A1B-C0FA-460E-A5D0-52F52FE40841}" dt="2021-08-20T14:17:18.076" v="388" actId="26606"/>
        <pc:sldMkLst>
          <pc:docMk/>
          <pc:sldMk cId="1669762525" sldId="277"/>
        </pc:sldMkLst>
        <pc:spChg chg="del mod">
          <ac:chgData name="Catherine Lawrence" userId="38079ac3c2fc0075" providerId="LiveId" clId="{B6A81A1B-C0FA-460E-A5D0-52F52FE40841}" dt="2021-08-20T14:16:25.515" v="370" actId="700"/>
          <ac:spMkLst>
            <pc:docMk/>
            <pc:sldMk cId="1669762525" sldId="277"/>
            <ac:spMk id="2" creationId="{B5B8CE7A-F1C0-4BE0-B8F2-0808059BD0E7}"/>
          </ac:spMkLst>
        </pc:spChg>
        <pc:spChg chg="del">
          <ac:chgData name="Catherine Lawrence" userId="38079ac3c2fc0075" providerId="LiveId" clId="{B6A81A1B-C0FA-460E-A5D0-52F52FE40841}" dt="2021-08-20T14:16:14.236" v="369"/>
          <ac:spMkLst>
            <pc:docMk/>
            <pc:sldMk cId="1669762525" sldId="277"/>
            <ac:spMk id="3" creationId="{484A8AB5-81E8-44AA-B5CC-5EFFD9BB9F19}"/>
          </ac:spMkLst>
        </pc:spChg>
        <pc:spChg chg="add del">
          <ac:chgData name="Catherine Lawrence" userId="38079ac3c2fc0075" providerId="LiveId" clId="{B6A81A1B-C0FA-460E-A5D0-52F52FE40841}" dt="2021-08-20T14:16:37.375" v="373" actId="26606"/>
          <ac:spMkLst>
            <pc:docMk/>
            <pc:sldMk cId="1669762525" sldId="277"/>
            <ac:spMk id="9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0T14:16:37.375" v="373" actId="26606"/>
          <ac:spMkLst>
            <pc:docMk/>
            <pc:sldMk cId="1669762525" sldId="277"/>
            <ac:spMk id="11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0T14:16:37.375" v="373" actId="26606"/>
          <ac:spMkLst>
            <pc:docMk/>
            <pc:sldMk cId="1669762525" sldId="277"/>
            <ac:spMk id="13" creationId="{78DAC5EB-CB66-4144-944F-FCA082908508}"/>
          </ac:spMkLst>
        </pc:spChg>
        <pc:spChg chg="add del">
          <ac:chgData name="Catherine Lawrence" userId="38079ac3c2fc0075" providerId="LiveId" clId="{B6A81A1B-C0FA-460E-A5D0-52F52FE40841}" dt="2021-08-20T14:16:37.375" v="373" actId="26606"/>
          <ac:spMkLst>
            <pc:docMk/>
            <pc:sldMk cId="1669762525" sldId="277"/>
            <ac:spMk id="15" creationId="{2596F992-698C-48C0-9D89-70DA4CE927EF}"/>
          </ac:spMkLst>
        </pc:spChg>
        <pc:spChg chg="add del">
          <ac:chgData name="Catherine Lawrence" userId="38079ac3c2fc0075" providerId="LiveId" clId="{B6A81A1B-C0FA-460E-A5D0-52F52FE40841}" dt="2021-08-20T14:16:37.375" v="373" actId="26606"/>
          <ac:spMkLst>
            <pc:docMk/>
            <pc:sldMk cId="1669762525" sldId="277"/>
            <ac:spMk id="17" creationId="{86B7A620-47FC-4678-9F07-D291E9CD578E}"/>
          </ac:spMkLst>
        </pc:spChg>
        <pc:spChg chg="add del">
          <ac:chgData name="Catherine Lawrence" userId="38079ac3c2fc0075" providerId="LiveId" clId="{B6A81A1B-C0FA-460E-A5D0-52F52FE40841}" dt="2021-08-20T14:16:37.375" v="373" actId="26606"/>
          <ac:spMkLst>
            <pc:docMk/>
            <pc:sldMk cId="1669762525" sldId="277"/>
            <ac:spMk id="19" creationId="{D4CE6113-16AE-4250-8027-F864DE5BC338}"/>
          </ac:spMkLst>
        </pc:spChg>
        <pc:spChg chg="add del">
          <ac:chgData name="Catherine Lawrence" userId="38079ac3c2fc0075" providerId="LiveId" clId="{B6A81A1B-C0FA-460E-A5D0-52F52FE40841}" dt="2021-08-20T14:16:39.332" v="375" actId="26606"/>
          <ac:spMkLst>
            <pc:docMk/>
            <pc:sldMk cId="1669762525" sldId="277"/>
            <ac:spMk id="21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0T14:16:39.332" v="375" actId="26606"/>
          <ac:spMkLst>
            <pc:docMk/>
            <pc:sldMk cId="1669762525" sldId="277"/>
            <ac:spMk id="22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0T14:16:39.332" v="375" actId="26606"/>
          <ac:spMkLst>
            <pc:docMk/>
            <pc:sldMk cId="1669762525" sldId="277"/>
            <ac:spMk id="23" creationId="{BCFF1867-CA5E-416C-80CB-68BE95CE2281}"/>
          </ac:spMkLst>
        </pc:spChg>
        <pc:spChg chg="add del">
          <ac:chgData name="Catherine Lawrence" userId="38079ac3c2fc0075" providerId="LiveId" clId="{B6A81A1B-C0FA-460E-A5D0-52F52FE40841}" dt="2021-08-20T14:16:39.332" v="375" actId="26606"/>
          <ac:spMkLst>
            <pc:docMk/>
            <pc:sldMk cId="1669762525" sldId="277"/>
            <ac:spMk id="24" creationId="{5EA2F639-83D8-42FB-805A-0AFD485B9EAF}"/>
          </ac:spMkLst>
        </pc:spChg>
        <pc:spChg chg="add del">
          <ac:chgData name="Catherine Lawrence" userId="38079ac3c2fc0075" providerId="LiveId" clId="{B6A81A1B-C0FA-460E-A5D0-52F52FE40841}" dt="2021-08-20T14:16:39.332" v="375" actId="26606"/>
          <ac:spMkLst>
            <pc:docMk/>
            <pc:sldMk cId="1669762525" sldId="277"/>
            <ac:spMk id="25" creationId="{D8DB4E8D-D68B-4463-A009-8FAB6A115558}"/>
          </ac:spMkLst>
        </pc:spChg>
        <pc:spChg chg="add del">
          <ac:chgData name="Catherine Lawrence" userId="38079ac3c2fc0075" providerId="LiveId" clId="{B6A81A1B-C0FA-460E-A5D0-52F52FE40841}" dt="2021-08-20T14:16:39.332" v="375" actId="26606"/>
          <ac:spMkLst>
            <pc:docMk/>
            <pc:sldMk cId="1669762525" sldId="277"/>
            <ac:spMk id="26" creationId="{5C519481-97EE-45EB-B83B-AE5C46F3DB84}"/>
          </ac:spMkLst>
        </pc:spChg>
        <pc:spChg chg="add del">
          <ac:chgData name="Catherine Lawrence" userId="38079ac3c2fc0075" providerId="LiveId" clId="{B6A81A1B-C0FA-460E-A5D0-52F52FE40841}" dt="2021-08-20T14:16:44.507" v="377" actId="26606"/>
          <ac:spMkLst>
            <pc:docMk/>
            <pc:sldMk cId="1669762525" sldId="277"/>
            <ac:spMk id="28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0T14:16:44.507" v="377" actId="26606"/>
          <ac:spMkLst>
            <pc:docMk/>
            <pc:sldMk cId="1669762525" sldId="277"/>
            <ac:spMk id="29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0T14:16:44.507" v="377" actId="26606"/>
          <ac:spMkLst>
            <pc:docMk/>
            <pc:sldMk cId="1669762525" sldId="277"/>
            <ac:spMk id="30" creationId="{78DAC5EB-CB66-4144-944F-FCA082908508}"/>
          </ac:spMkLst>
        </pc:spChg>
        <pc:spChg chg="add del">
          <ac:chgData name="Catherine Lawrence" userId="38079ac3c2fc0075" providerId="LiveId" clId="{B6A81A1B-C0FA-460E-A5D0-52F52FE40841}" dt="2021-08-20T14:16:44.507" v="377" actId="26606"/>
          <ac:spMkLst>
            <pc:docMk/>
            <pc:sldMk cId="1669762525" sldId="277"/>
            <ac:spMk id="31" creationId="{2596F992-698C-48C0-9D89-70DA4CE927EF}"/>
          </ac:spMkLst>
        </pc:spChg>
        <pc:spChg chg="add del">
          <ac:chgData name="Catherine Lawrence" userId="38079ac3c2fc0075" providerId="LiveId" clId="{B6A81A1B-C0FA-460E-A5D0-52F52FE40841}" dt="2021-08-20T14:16:44.507" v="377" actId="26606"/>
          <ac:spMkLst>
            <pc:docMk/>
            <pc:sldMk cId="1669762525" sldId="277"/>
            <ac:spMk id="32" creationId="{86B7A620-47FC-4678-9F07-D291E9CD578E}"/>
          </ac:spMkLst>
        </pc:spChg>
        <pc:spChg chg="add del">
          <ac:chgData name="Catherine Lawrence" userId="38079ac3c2fc0075" providerId="LiveId" clId="{B6A81A1B-C0FA-460E-A5D0-52F52FE40841}" dt="2021-08-20T14:16:44.507" v="377" actId="26606"/>
          <ac:spMkLst>
            <pc:docMk/>
            <pc:sldMk cId="1669762525" sldId="277"/>
            <ac:spMk id="33" creationId="{D4CE6113-16AE-4250-8027-F864DE5BC338}"/>
          </ac:spMkLst>
        </pc:spChg>
        <pc:spChg chg="add del">
          <ac:chgData name="Catherine Lawrence" userId="38079ac3c2fc0075" providerId="LiveId" clId="{B6A81A1B-C0FA-460E-A5D0-52F52FE40841}" dt="2021-08-20T14:16:47.804" v="379" actId="26606"/>
          <ac:spMkLst>
            <pc:docMk/>
            <pc:sldMk cId="1669762525" sldId="277"/>
            <ac:spMk id="35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0T14:16:47.804" v="379" actId="26606"/>
          <ac:spMkLst>
            <pc:docMk/>
            <pc:sldMk cId="1669762525" sldId="277"/>
            <ac:spMk id="36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0T14:16:47.804" v="379" actId="26606"/>
          <ac:spMkLst>
            <pc:docMk/>
            <pc:sldMk cId="1669762525" sldId="277"/>
            <ac:spMk id="37" creationId="{45E4AB72-1C42-427F-801C-32A12FD694C5}"/>
          </ac:spMkLst>
        </pc:spChg>
        <pc:spChg chg="add del">
          <ac:chgData name="Catherine Lawrence" userId="38079ac3c2fc0075" providerId="LiveId" clId="{B6A81A1B-C0FA-460E-A5D0-52F52FE40841}" dt="2021-08-20T14:16:47.804" v="379" actId="26606"/>
          <ac:spMkLst>
            <pc:docMk/>
            <pc:sldMk cId="1669762525" sldId="277"/>
            <ac:spMk id="38" creationId="{4CC257D2-6895-4677-996F-1A5FBB7F7194}"/>
          </ac:spMkLst>
        </pc:spChg>
        <pc:spChg chg="add del">
          <ac:chgData name="Catherine Lawrence" userId="38079ac3c2fc0075" providerId="LiveId" clId="{B6A81A1B-C0FA-460E-A5D0-52F52FE40841}" dt="2021-08-20T14:16:47.804" v="379" actId="26606"/>
          <ac:spMkLst>
            <pc:docMk/>
            <pc:sldMk cId="1669762525" sldId="277"/>
            <ac:spMk id="39" creationId="{4328FF51-22A9-49F6-8C79-1FFC470CA426}"/>
          </ac:spMkLst>
        </pc:spChg>
        <pc:spChg chg="add del">
          <ac:chgData name="Catherine Lawrence" userId="38079ac3c2fc0075" providerId="LiveId" clId="{B6A81A1B-C0FA-460E-A5D0-52F52FE40841}" dt="2021-08-20T14:16:50.493" v="381" actId="26606"/>
          <ac:spMkLst>
            <pc:docMk/>
            <pc:sldMk cId="1669762525" sldId="277"/>
            <ac:spMk id="41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0T14:16:50.493" v="381" actId="26606"/>
          <ac:spMkLst>
            <pc:docMk/>
            <pc:sldMk cId="1669762525" sldId="277"/>
            <ac:spMk id="42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0T14:16:50.493" v="381" actId="26606"/>
          <ac:spMkLst>
            <pc:docMk/>
            <pc:sldMk cId="1669762525" sldId="277"/>
            <ac:spMk id="43" creationId="{78DAC5EB-CB66-4144-944F-FCA082908508}"/>
          </ac:spMkLst>
        </pc:spChg>
        <pc:spChg chg="add del">
          <ac:chgData name="Catherine Lawrence" userId="38079ac3c2fc0075" providerId="LiveId" clId="{B6A81A1B-C0FA-460E-A5D0-52F52FE40841}" dt="2021-08-20T14:16:50.493" v="381" actId="26606"/>
          <ac:spMkLst>
            <pc:docMk/>
            <pc:sldMk cId="1669762525" sldId="277"/>
            <ac:spMk id="44" creationId="{2596F992-698C-48C0-9D89-70DA4CE927EF}"/>
          </ac:spMkLst>
        </pc:spChg>
        <pc:spChg chg="add del">
          <ac:chgData name="Catherine Lawrence" userId="38079ac3c2fc0075" providerId="LiveId" clId="{B6A81A1B-C0FA-460E-A5D0-52F52FE40841}" dt="2021-08-20T14:16:50.493" v="381" actId="26606"/>
          <ac:spMkLst>
            <pc:docMk/>
            <pc:sldMk cId="1669762525" sldId="277"/>
            <ac:spMk id="45" creationId="{86B7A620-47FC-4678-9F07-D291E9CD578E}"/>
          </ac:spMkLst>
        </pc:spChg>
        <pc:spChg chg="add del">
          <ac:chgData name="Catherine Lawrence" userId="38079ac3c2fc0075" providerId="LiveId" clId="{B6A81A1B-C0FA-460E-A5D0-52F52FE40841}" dt="2021-08-20T14:16:50.493" v="381" actId="26606"/>
          <ac:spMkLst>
            <pc:docMk/>
            <pc:sldMk cId="1669762525" sldId="277"/>
            <ac:spMk id="46" creationId="{D4CE6113-16AE-4250-8027-F864DE5BC338}"/>
          </ac:spMkLst>
        </pc:spChg>
        <pc:spChg chg="add del">
          <ac:chgData name="Catherine Lawrence" userId="38079ac3c2fc0075" providerId="LiveId" clId="{B6A81A1B-C0FA-460E-A5D0-52F52FE40841}" dt="2021-08-20T14:16:55.022" v="383" actId="26606"/>
          <ac:spMkLst>
            <pc:docMk/>
            <pc:sldMk cId="1669762525" sldId="277"/>
            <ac:spMk id="48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0T14:16:55.022" v="383" actId="26606"/>
          <ac:spMkLst>
            <pc:docMk/>
            <pc:sldMk cId="1669762525" sldId="277"/>
            <ac:spMk id="49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0T14:16:55.022" v="383" actId="26606"/>
          <ac:spMkLst>
            <pc:docMk/>
            <pc:sldMk cId="1669762525" sldId="277"/>
            <ac:spMk id="50" creationId="{45E4AB72-1C42-427F-801C-32A12FD694C5}"/>
          </ac:spMkLst>
        </pc:spChg>
        <pc:spChg chg="add del">
          <ac:chgData name="Catherine Lawrence" userId="38079ac3c2fc0075" providerId="LiveId" clId="{B6A81A1B-C0FA-460E-A5D0-52F52FE40841}" dt="2021-08-20T14:16:55.022" v="383" actId="26606"/>
          <ac:spMkLst>
            <pc:docMk/>
            <pc:sldMk cId="1669762525" sldId="277"/>
            <ac:spMk id="51" creationId="{4CC257D2-6895-4677-996F-1A5FBB7F7194}"/>
          </ac:spMkLst>
        </pc:spChg>
        <pc:spChg chg="add del">
          <ac:chgData name="Catherine Lawrence" userId="38079ac3c2fc0075" providerId="LiveId" clId="{B6A81A1B-C0FA-460E-A5D0-52F52FE40841}" dt="2021-08-20T14:16:55.022" v="383" actId="26606"/>
          <ac:spMkLst>
            <pc:docMk/>
            <pc:sldMk cId="1669762525" sldId="277"/>
            <ac:spMk id="52" creationId="{4328FF51-22A9-49F6-8C79-1FFC470CA426}"/>
          </ac:spMkLst>
        </pc:spChg>
        <pc:spChg chg="add del">
          <ac:chgData name="Catherine Lawrence" userId="38079ac3c2fc0075" providerId="LiveId" clId="{B6A81A1B-C0FA-460E-A5D0-52F52FE40841}" dt="2021-08-20T14:17:18.076" v="388" actId="26606"/>
          <ac:spMkLst>
            <pc:docMk/>
            <pc:sldMk cId="1669762525" sldId="277"/>
            <ac:spMk id="54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0T14:17:18.076" v="388" actId="26606"/>
          <ac:spMkLst>
            <pc:docMk/>
            <pc:sldMk cId="1669762525" sldId="277"/>
            <ac:spMk id="55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0T14:17:18.076" v="388" actId="26606"/>
          <ac:spMkLst>
            <pc:docMk/>
            <pc:sldMk cId="1669762525" sldId="277"/>
            <ac:spMk id="56" creationId="{78DAC5EB-CB66-4144-944F-FCA082908508}"/>
          </ac:spMkLst>
        </pc:spChg>
        <pc:spChg chg="add del">
          <ac:chgData name="Catherine Lawrence" userId="38079ac3c2fc0075" providerId="LiveId" clId="{B6A81A1B-C0FA-460E-A5D0-52F52FE40841}" dt="2021-08-20T14:17:18.076" v="388" actId="26606"/>
          <ac:spMkLst>
            <pc:docMk/>
            <pc:sldMk cId="1669762525" sldId="277"/>
            <ac:spMk id="57" creationId="{2596F992-698C-48C0-9D89-70DA4CE927EF}"/>
          </ac:spMkLst>
        </pc:spChg>
        <pc:spChg chg="add del">
          <ac:chgData name="Catherine Lawrence" userId="38079ac3c2fc0075" providerId="LiveId" clId="{B6A81A1B-C0FA-460E-A5D0-52F52FE40841}" dt="2021-08-20T14:17:18.076" v="388" actId="26606"/>
          <ac:spMkLst>
            <pc:docMk/>
            <pc:sldMk cId="1669762525" sldId="277"/>
            <ac:spMk id="58" creationId="{86B7A620-47FC-4678-9F07-D291E9CD578E}"/>
          </ac:spMkLst>
        </pc:spChg>
        <pc:spChg chg="add del">
          <ac:chgData name="Catherine Lawrence" userId="38079ac3c2fc0075" providerId="LiveId" clId="{B6A81A1B-C0FA-460E-A5D0-52F52FE40841}" dt="2021-08-20T14:17:18.076" v="388" actId="26606"/>
          <ac:spMkLst>
            <pc:docMk/>
            <pc:sldMk cId="1669762525" sldId="277"/>
            <ac:spMk id="59" creationId="{D4CE6113-16AE-4250-8027-F864DE5BC338}"/>
          </ac:spMkLst>
        </pc:spChg>
        <pc:spChg chg="add">
          <ac:chgData name="Catherine Lawrence" userId="38079ac3c2fc0075" providerId="LiveId" clId="{B6A81A1B-C0FA-460E-A5D0-52F52FE40841}" dt="2021-08-20T14:17:18.076" v="388" actId="26606"/>
          <ac:spMkLst>
            <pc:docMk/>
            <pc:sldMk cId="1669762525" sldId="277"/>
            <ac:spMk id="64" creationId="{AB8C311F-7253-4AED-9701-7FC0708C41C7}"/>
          </ac:spMkLst>
        </pc:spChg>
        <pc:spChg chg="add">
          <ac:chgData name="Catherine Lawrence" userId="38079ac3c2fc0075" providerId="LiveId" clId="{B6A81A1B-C0FA-460E-A5D0-52F52FE40841}" dt="2021-08-20T14:17:18.076" v="388" actId="26606"/>
          <ac:spMkLst>
            <pc:docMk/>
            <pc:sldMk cId="1669762525" sldId="277"/>
            <ac:spMk id="66" creationId="{E2384209-CB15-4CDF-9D31-C44FD9A3F20D}"/>
          </ac:spMkLst>
        </pc:spChg>
        <pc:spChg chg="add">
          <ac:chgData name="Catherine Lawrence" userId="38079ac3c2fc0075" providerId="LiveId" clId="{B6A81A1B-C0FA-460E-A5D0-52F52FE40841}" dt="2021-08-20T14:17:18.076" v="388" actId="26606"/>
          <ac:spMkLst>
            <pc:docMk/>
            <pc:sldMk cId="1669762525" sldId="277"/>
            <ac:spMk id="68" creationId="{2633B3B5-CC90-43F0-8714-D31D1F3F0209}"/>
          </ac:spMkLst>
        </pc:spChg>
        <pc:spChg chg="add">
          <ac:chgData name="Catherine Lawrence" userId="38079ac3c2fc0075" providerId="LiveId" clId="{B6A81A1B-C0FA-460E-A5D0-52F52FE40841}" dt="2021-08-20T14:17:18.076" v="388" actId="26606"/>
          <ac:spMkLst>
            <pc:docMk/>
            <pc:sldMk cId="1669762525" sldId="277"/>
            <ac:spMk id="70" creationId="{A8D57A06-A426-446D-B02C-A2DC6B62E45E}"/>
          </ac:spMkLst>
        </pc:spChg>
        <pc:picChg chg="add del mod ord">
          <ac:chgData name="Catherine Lawrence" userId="38079ac3c2fc0075" providerId="LiveId" clId="{B6A81A1B-C0FA-460E-A5D0-52F52FE40841}" dt="2021-08-20T14:17:13.114" v="386" actId="478"/>
          <ac:picMkLst>
            <pc:docMk/>
            <pc:sldMk cId="1669762525" sldId="277"/>
            <ac:picMk id="4" creationId="{4E50CEC7-E06E-43C5-8174-39610B110EB1}"/>
          </ac:picMkLst>
        </pc:picChg>
        <pc:picChg chg="add mod">
          <ac:chgData name="Catherine Lawrence" userId="38079ac3c2fc0075" providerId="LiveId" clId="{B6A81A1B-C0FA-460E-A5D0-52F52FE40841}" dt="2021-08-20T14:17:18.076" v="388" actId="26606"/>
          <ac:picMkLst>
            <pc:docMk/>
            <pc:sldMk cId="1669762525" sldId="277"/>
            <ac:picMk id="5" creationId="{3C01827C-D679-49C8-A683-2FE89ADB4F3E}"/>
          </ac:picMkLst>
        </pc:picChg>
      </pc:sldChg>
      <pc:sldChg chg="modSp add mod ord">
        <pc:chgData name="Catherine Lawrence" userId="38079ac3c2fc0075" providerId="LiveId" clId="{B6A81A1B-C0FA-460E-A5D0-52F52FE40841}" dt="2021-08-20T14:05:52.930" v="267" actId="27636"/>
        <pc:sldMkLst>
          <pc:docMk/>
          <pc:sldMk cId="1078336843" sldId="278"/>
        </pc:sldMkLst>
        <pc:spChg chg="mod">
          <ac:chgData name="Catherine Lawrence" userId="38079ac3c2fc0075" providerId="LiveId" clId="{B6A81A1B-C0FA-460E-A5D0-52F52FE40841}" dt="2021-08-20T14:05:52.930" v="267" actId="27636"/>
          <ac:spMkLst>
            <pc:docMk/>
            <pc:sldMk cId="1078336843" sldId="278"/>
            <ac:spMk id="2" creationId="{844D2912-2BB8-44F7-BA76-6BDC89B8AB6E}"/>
          </ac:spMkLst>
        </pc:spChg>
      </pc:sldChg>
      <pc:sldChg chg="modSp add mod ord">
        <pc:chgData name="Catherine Lawrence" userId="38079ac3c2fc0075" providerId="LiveId" clId="{B6A81A1B-C0FA-460E-A5D0-52F52FE40841}" dt="2021-08-20T14:14:42.263" v="368" actId="20577"/>
        <pc:sldMkLst>
          <pc:docMk/>
          <pc:sldMk cId="1945584815" sldId="279"/>
        </pc:sldMkLst>
        <pc:spChg chg="mod">
          <ac:chgData name="Catherine Lawrence" userId="38079ac3c2fc0075" providerId="LiveId" clId="{B6A81A1B-C0FA-460E-A5D0-52F52FE40841}" dt="2021-08-20T14:14:42.263" v="368" actId="20577"/>
          <ac:spMkLst>
            <pc:docMk/>
            <pc:sldMk cId="1945584815" sldId="279"/>
            <ac:spMk id="3" creationId="{F367A1E3-B06C-4928-BA82-4585C4F10303}"/>
          </ac:spMkLst>
        </pc:spChg>
      </pc:sldChg>
      <pc:sldChg chg="addSp delSp modSp new mod modClrScheme chgLayout">
        <pc:chgData name="Catherine Lawrence" userId="38079ac3c2fc0075" providerId="LiveId" clId="{B6A81A1B-C0FA-460E-A5D0-52F52FE40841}" dt="2021-08-20T14:24:39.904" v="404" actId="21"/>
        <pc:sldMkLst>
          <pc:docMk/>
          <pc:sldMk cId="2816933297" sldId="280"/>
        </pc:sldMkLst>
        <pc:spChg chg="add mod ord">
          <ac:chgData name="Catherine Lawrence" userId="38079ac3c2fc0075" providerId="LiveId" clId="{B6A81A1B-C0FA-460E-A5D0-52F52FE40841}" dt="2021-08-20T14:24:31.267" v="403" actId="700"/>
          <ac:spMkLst>
            <pc:docMk/>
            <pc:sldMk cId="2816933297" sldId="280"/>
            <ac:spMk id="2" creationId="{1121DF56-6D31-4BBC-984A-F6D4095E215A}"/>
          </ac:spMkLst>
        </pc:spChg>
        <pc:spChg chg="add del mod ord">
          <ac:chgData name="Catherine Lawrence" userId="38079ac3c2fc0075" providerId="LiveId" clId="{B6A81A1B-C0FA-460E-A5D0-52F52FE40841}" dt="2021-08-20T14:24:31.267" v="403" actId="700"/>
          <ac:spMkLst>
            <pc:docMk/>
            <pc:sldMk cId="2816933297" sldId="280"/>
            <ac:spMk id="3" creationId="{348CD9B6-A994-405B-9C1E-79D873C604AD}"/>
          </ac:spMkLst>
        </pc:spChg>
        <pc:spChg chg="add del mod ord">
          <ac:chgData name="Catherine Lawrence" userId="38079ac3c2fc0075" providerId="LiveId" clId="{B6A81A1B-C0FA-460E-A5D0-52F52FE40841}" dt="2021-08-20T14:24:39.904" v="404" actId="21"/>
          <ac:spMkLst>
            <pc:docMk/>
            <pc:sldMk cId="2816933297" sldId="280"/>
            <ac:spMk id="4" creationId="{0C6597E1-2122-4E93-838B-EFE4D2C96C9C}"/>
          </ac:spMkLst>
        </pc:spChg>
      </pc:sldChg>
      <pc:sldChg chg="addSp delSp modSp new mod ord setBg chgLayout">
        <pc:chgData name="Catherine Lawrence" userId="38079ac3c2fc0075" providerId="LiveId" clId="{B6A81A1B-C0FA-460E-A5D0-52F52FE40841}" dt="2021-08-20T14:57:25.762" v="685"/>
        <pc:sldMkLst>
          <pc:docMk/>
          <pc:sldMk cId="3321819106" sldId="281"/>
        </pc:sldMkLst>
        <pc:spChg chg="del">
          <ac:chgData name="Catherine Lawrence" userId="38079ac3c2fc0075" providerId="LiveId" clId="{B6A81A1B-C0FA-460E-A5D0-52F52FE40841}" dt="2021-08-20T14:24:50.214" v="406" actId="700"/>
          <ac:spMkLst>
            <pc:docMk/>
            <pc:sldMk cId="3321819106" sldId="281"/>
            <ac:spMk id="2" creationId="{3CD53B2F-026E-4570-945F-51BAE1B52E7C}"/>
          </ac:spMkLst>
        </pc:spChg>
        <pc:spChg chg="del">
          <ac:chgData name="Catherine Lawrence" userId="38079ac3c2fc0075" providerId="LiveId" clId="{B6A81A1B-C0FA-460E-A5D0-52F52FE40841}" dt="2021-08-20T14:24:50.214" v="406" actId="700"/>
          <ac:spMkLst>
            <pc:docMk/>
            <pc:sldMk cId="3321819106" sldId="281"/>
            <ac:spMk id="3" creationId="{147EDAEA-A9E3-4EE9-BD8F-4043F283DED6}"/>
          </ac:spMkLst>
        </pc:spChg>
        <pc:spChg chg="add mod ord">
          <ac:chgData name="Catherine Lawrence" userId="38079ac3c2fc0075" providerId="LiveId" clId="{B6A81A1B-C0FA-460E-A5D0-52F52FE40841}" dt="2021-08-20T14:39:59.109" v="465" actId="20577"/>
          <ac:spMkLst>
            <pc:docMk/>
            <pc:sldMk cId="3321819106" sldId="281"/>
            <ac:spMk id="4" creationId="{E31BFE0A-A70C-468B-980A-A335055B3FA9}"/>
          </ac:spMkLst>
        </pc:spChg>
        <pc:spChg chg="add del mod ord">
          <ac:chgData name="Catherine Lawrence" userId="38079ac3c2fc0075" providerId="LiveId" clId="{B6A81A1B-C0FA-460E-A5D0-52F52FE40841}" dt="2021-08-20T14:25:53.465" v="419"/>
          <ac:spMkLst>
            <pc:docMk/>
            <pc:sldMk cId="3321819106" sldId="281"/>
            <ac:spMk id="5" creationId="{911E246B-5202-4645-AEFA-3C118B338F00}"/>
          </ac:spMkLst>
        </pc:spChg>
        <pc:spChg chg="add mod">
          <ac:chgData name="Catherine Lawrence" userId="38079ac3c2fc0075" providerId="LiveId" clId="{B6A81A1B-C0FA-460E-A5D0-52F52FE40841}" dt="2021-08-20T14:44:18.089" v="550" actId="5793"/>
          <ac:spMkLst>
            <pc:docMk/>
            <pc:sldMk cId="3321819106" sldId="281"/>
            <ac:spMk id="10" creationId="{C75DCB14-1848-4ABE-9F7E-6F56023E13C5}"/>
          </ac:spMkLst>
        </pc:spChg>
        <pc:spChg chg="add del">
          <ac:chgData name="Catherine Lawrence" userId="38079ac3c2fc0075" providerId="LiveId" clId="{B6A81A1B-C0FA-460E-A5D0-52F52FE40841}" dt="2021-08-20T14:26:08.673" v="421" actId="26606"/>
          <ac:spMkLst>
            <pc:docMk/>
            <pc:sldMk cId="3321819106" sldId="281"/>
            <ac:spMk id="11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0T14:26:08.673" v="421" actId="26606"/>
          <ac:spMkLst>
            <pc:docMk/>
            <pc:sldMk cId="3321819106" sldId="281"/>
            <ac:spMk id="13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0T14:26:08.673" v="421" actId="26606"/>
          <ac:spMkLst>
            <pc:docMk/>
            <pc:sldMk cId="3321819106" sldId="281"/>
            <ac:spMk id="15" creationId="{1DBC8414-BE7E-4B6C-A114-B2C3795C883F}"/>
          </ac:spMkLst>
        </pc:spChg>
        <pc:spChg chg="add del">
          <ac:chgData name="Catherine Lawrence" userId="38079ac3c2fc0075" providerId="LiveId" clId="{B6A81A1B-C0FA-460E-A5D0-52F52FE40841}" dt="2021-08-20T14:26:08.673" v="421" actId="26606"/>
          <ac:spMkLst>
            <pc:docMk/>
            <pc:sldMk cId="3321819106" sldId="281"/>
            <ac:spMk id="17" creationId="{0EC398C5-5C2E-4038-9DB3-DE2B5A9BEFFB}"/>
          </ac:spMkLst>
        </pc:spChg>
        <pc:spChg chg="add del">
          <ac:chgData name="Catherine Lawrence" userId="38079ac3c2fc0075" providerId="LiveId" clId="{B6A81A1B-C0FA-460E-A5D0-52F52FE40841}" dt="2021-08-20T14:26:08.673" v="421" actId="26606"/>
          <ac:spMkLst>
            <pc:docMk/>
            <pc:sldMk cId="3321819106" sldId="281"/>
            <ac:spMk id="19" creationId="{A2F10B26-073B-4B10-8AAA-161242DD82B0}"/>
          </ac:spMkLst>
        </pc:spChg>
        <pc:spChg chg="add del">
          <ac:chgData name="Catherine Lawrence" userId="38079ac3c2fc0075" providerId="LiveId" clId="{B6A81A1B-C0FA-460E-A5D0-52F52FE40841}" dt="2021-08-20T14:26:08.673" v="421" actId="26606"/>
          <ac:spMkLst>
            <pc:docMk/>
            <pc:sldMk cId="3321819106" sldId="281"/>
            <ac:spMk id="21" creationId="{610DBBC7-698F-4A54-B1CB-A99F9CC356DF}"/>
          </ac:spMkLst>
        </pc:spChg>
        <pc:spChg chg="add del">
          <ac:chgData name="Catherine Lawrence" userId="38079ac3c2fc0075" providerId="LiveId" clId="{B6A81A1B-C0FA-460E-A5D0-52F52FE40841}" dt="2021-08-20T14:26:08.673" v="421" actId="26606"/>
          <ac:spMkLst>
            <pc:docMk/>
            <pc:sldMk cId="3321819106" sldId="281"/>
            <ac:spMk id="23" creationId="{DE6E822A-8BCF-432C-83E6-BBE821476CD4}"/>
          </ac:spMkLst>
        </pc:spChg>
        <pc:spChg chg="add del">
          <ac:chgData name="Catherine Lawrence" userId="38079ac3c2fc0075" providerId="LiveId" clId="{B6A81A1B-C0FA-460E-A5D0-52F52FE40841}" dt="2021-08-20T14:41:08.176" v="468" actId="26606"/>
          <ac:spMkLst>
            <pc:docMk/>
            <pc:sldMk cId="3321819106" sldId="281"/>
            <ac:spMk id="25" creationId="{11D6A2A3-F101-46F7-8B6F-1C699CAFE9AD}"/>
          </ac:spMkLst>
        </pc:spChg>
        <pc:spChg chg="add del">
          <ac:chgData name="Catherine Lawrence" userId="38079ac3c2fc0075" providerId="LiveId" clId="{B6A81A1B-C0FA-460E-A5D0-52F52FE40841}" dt="2021-08-20T14:41:08.176" v="468" actId="26606"/>
          <ac:spMkLst>
            <pc:docMk/>
            <pc:sldMk cId="3321819106" sldId="281"/>
            <ac:spMk id="26" creationId="{529E760E-527D-4053-A309-F2BDE12501CD}"/>
          </ac:spMkLst>
        </pc:spChg>
        <pc:spChg chg="add del">
          <ac:chgData name="Catherine Lawrence" userId="38079ac3c2fc0075" providerId="LiveId" clId="{B6A81A1B-C0FA-460E-A5D0-52F52FE40841}" dt="2021-08-20T14:41:08.176" v="468" actId="26606"/>
          <ac:spMkLst>
            <pc:docMk/>
            <pc:sldMk cId="3321819106" sldId="281"/>
            <ac:spMk id="27" creationId="{4153D448-4ED1-429A-A28C-8316DE7CAF7E}"/>
          </ac:spMkLst>
        </pc:spChg>
        <pc:spChg chg="add">
          <ac:chgData name="Catherine Lawrence" userId="38079ac3c2fc0075" providerId="LiveId" clId="{B6A81A1B-C0FA-460E-A5D0-52F52FE40841}" dt="2021-08-20T14:41:08.176" v="468" actId="26606"/>
          <ac:spMkLst>
            <pc:docMk/>
            <pc:sldMk cId="3321819106" sldId="281"/>
            <ac:spMk id="32" creationId="{11D6A2A3-F101-46F7-8B6F-1C699CAFE9AD}"/>
          </ac:spMkLst>
        </pc:spChg>
        <pc:spChg chg="add">
          <ac:chgData name="Catherine Lawrence" userId="38079ac3c2fc0075" providerId="LiveId" clId="{B6A81A1B-C0FA-460E-A5D0-52F52FE40841}" dt="2021-08-20T14:41:08.176" v="468" actId="26606"/>
          <ac:spMkLst>
            <pc:docMk/>
            <pc:sldMk cId="3321819106" sldId="281"/>
            <ac:spMk id="34" creationId="{529E760E-527D-4053-A309-F2BDE12501CD}"/>
          </ac:spMkLst>
        </pc:spChg>
        <pc:spChg chg="add">
          <ac:chgData name="Catherine Lawrence" userId="38079ac3c2fc0075" providerId="LiveId" clId="{B6A81A1B-C0FA-460E-A5D0-52F52FE40841}" dt="2021-08-20T14:41:08.176" v="468" actId="26606"/>
          <ac:spMkLst>
            <pc:docMk/>
            <pc:sldMk cId="3321819106" sldId="281"/>
            <ac:spMk id="36" creationId="{4153D448-4ED1-429A-A28C-8316DE7CAF7E}"/>
          </ac:spMkLst>
        </pc:spChg>
        <pc:picChg chg="add del mod">
          <ac:chgData name="Catherine Lawrence" userId="38079ac3c2fc0075" providerId="LiveId" clId="{B6A81A1B-C0FA-460E-A5D0-52F52FE40841}" dt="2021-08-20T14:40:59.981" v="466" actId="478"/>
          <ac:picMkLst>
            <pc:docMk/>
            <pc:sldMk cId="3321819106" sldId="281"/>
            <ac:picMk id="6" creationId="{16F8BE9E-C713-4417-B9A5-5E4084E777DA}"/>
          </ac:picMkLst>
        </pc:picChg>
        <pc:picChg chg="add mod">
          <ac:chgData name="Catherine Lawrence" userId="38079ac3c2fc0075" providerId="LiveId" clId="{B6A81A1B-C0FA-460E-A5D0-52F52FE40841}" dt="2021-08-20T14:41:08.176" v="468" actId="26606"/>
          <ac:picMkLst>
            <pc:docMk/>
            <pc:sldMk cId="3321819106" sldId="281"/>
            <ac:picMk id="7" creationId="{7D384E72-D193-41F4-9A28-D512B5CC7F80}"/>
          </ac:picMkLst>
        </pc:picChg>
      </pc:sldChg>
      <pc:sldChg chg="modSp add mod ord">
        <pc:chgData name="Catherine Lawrence" userId="38079ac3c2fc0075" providerId="LiveId" clId="{B6A81A1B-C0FA-460E-A5D0-52F52FE40841}" dt="2021-08-20T14:39:52.445" v="441"/>
        <pc:sldMkLst>
          <pc:docMk/>
          <pc:sldMk cId="417795664" sldId="282"/>
        </pc:sldMkLst>
        <pc:spChg chg="mod">
          <ac:chgData name="Catherine Lawrence" userId="38079ac3c2fc0075" providerId="LiveId" clId="{B6A81A1B-C0FA-460E-A5D0-52F52FE40841}" dt="2021-08-20T14:39:39.278" v="439" actId="5793"/>
          <ac:spMkLst>
            <pc:docMk/>
            <pc:sldMk cId="417795664" sldId="282"/>
            <ac:spMk id="10" creationId="{C75DCB14-1848-4ABE-9F7E-6F56023E13C5}"/>
          </ac:spMkLst>
        </pc:spChg>
      </pc:sldChg>
      <pc:sldChg chg="addSp delSp modSp add mod">
        <pc:chgData name="Catherine Lawrence" userId="38079ac3c2fc0075" providerId="LiveId" clId="{B6A81A1B-C0FA-460E-A5D0-52F52FE40841}" dt="2021-08-20T17:16:33.398" v="719" actId="27636"/>
        <pc:sldMkLst>
          <pc:docMk/>
          <pc:sldMk cId="3004698950" sldId="283"/>
        </pc:sldMkLst>
        <pc:spChg chg="mod">
          <ac:chgData name="Catherine Lawrence" userId="38079ac3c2fc0075" providerId="LiveId" clId="{B6A81A1B-C0FA-460E-A5D0-52F52FE40841}" dt="2021-08-20T14:44:44.990" v="576" actId="20577"/>
          <ac:spMkLst>
            <pc:docMk/>
            <pc:sldMk cId="3004698950" sldId="283"/>
            <ac:spMk id="4" creationId="{E31BFE0A-A70C-468B-980A-A335055B3FA9}"/>
          </ac:spMkLst>
        </pc:spChg>
        <pc:spChg chg="mod">
          <ac:chgData name="Catherine Lawrence" userId="38079ac3c2fc0075" providerId="LiveId" clId="{B6A81A1B-C0FA-460E-A5D0-52F52FE40841}" dt="2021-08-20T17:16:33.398" v="719" actId="27636"/>
          <ac:spMkLst>
            <pc:docMk/>
            <pc:sldMk cId="3004698950" sldId="283"/>
            <ac:spMk id="10" creationId="{C75DCB14-1848-4ABE-9F7E-6F56023E13C5}"/>
          </ac:spMkLst>
        </pc:spChg>
        <pc:spChg chg="del">
          <ac:chgData name="Catherine Lawrence" userId="38079ac3c2fc0075" providerId="LiveId" clId="{B6A81A1B-C0FA-460E-A5D0-52F52FE40841}" dt="2021-08-20T14:45:34.458" v="583" actId="26606"/>
          <ac:spMkLst>
            <pc:docMk/>
            <pc:sldMk cId="3004698950" sldId="283"/>
            <ac:spMk id="32" creationId="{11D6A2A3-F101-46F7-8B6F-1C699CAFE9AD}"/>
          </ac:spMkLst>
        </pc:spChg>
        <pc:spChg chg="del">
          <ac:chgData name="Catherine Lawrence" userId="38079ac3c2fc0075" providerId="LiveId" clId="{B6A81A1B-C0FA-460E-A5D0-52F52FE40841}" dt="2021-08-20T14:45:34.458" v="583" actId="26606"/>
          <ac:spMkLst>
            <pc:docMk/>
            <pc:sldMk cId="3004698950" sldId="283"/>
            <ac:spMk id="34" creationId="{529E760E-527D-4053-A309-F2BDE12501CD}"/>
          </ac:spMkLst>
        </pc:spChg>
        <pc:spChg chg="del">
          <ac:chgData name="Catherine Lawrence" userId="38079ac3c2fc0075" providerId="LiveId" clId="{B6A81A1B-C0FA-460E-A5D0-52F52FE40841}" dt="2021-08-20T14:45:34.458" v="583" actId="26606"/>
          <ac:spMkLst>
            <pc:docMk/>
            <pc:sldMk cId="3004698950" sldId="283"/>
            <ac:spMk id="36" creationId="{4153D448-4ED1-429A-A28C-8316DE7CAF7E}"/>
          </ac:spMkLst>
        </pc:spChg>
        <pc:spChg chg="add">
          <ac:chgData name="Catherine Lawrence" userId="38079ac3c2fc0075" providerId="LiveId" clId="{B6A81A1B-C0FA-460E-A5D0-52F52FE40841}" dt="2021-08-20T14:45:34.458" v="583" actId="26606"/>
          <ac:spMkLst>
            <pc:docMk/>
            <pc:sldMk cId="3004698950" sldId="283"/>
            <ac:spMk id="41" creationId="{11D6A2A3-F101-46F7-8B6F-1C699CAFE9AD}"/>
          </ac:spMkLst>
        </pc:spChg>
        <pc:spChg chg="add">
          <ac:chgData name="Catherine Lawrence" userId="38079ac3c2fc0075" providerId="LiveId" clId="{B6A81A1B-C0FA-460E-A5D0-52F52FE40841}" dt="2021-08-20T14:45:34.458" v="583" actId="26606"/>
          <ac:spMkLst>
            <pc:docMk/>
            <pc:sldMk cId="3004698950" sldId="283"/>
            <ac:spMk id="43" creationId="{529E760E-527D-4053-A309-F2BDE12501CD}"/>
          </ac:spMkLst>
        </pc:spChg>
        <pc:spChg chg="add">
          <ac:chgData name="Catherine Lawrence" userId="38079ac3c2fc0075" providerId="LiveId" clId="{B6A81A1B-C0FA-460E-A5D0-52F52FE40841}" dt="2021-08-20T14:45:34.458" v="583" actId="26606"/>
          <ac:spMkLst>
            <pc:docMk/>
            <pc:sldMk cId="3004698950" sldId="283"/>
            <ac:spMk id="45" creationId="{4153D448-4ED1-429A-A28C-8316DE7CAF7E}"/>
          </ac:spMkLst>
        </pc:spChg>
        <pc:picChg chg="add del mod">
          <ac:chgData name="Catherine Lawrence" userId="38079ac3c2fc0075" providerId="LiveId" clId="{B6A81A1B-C0FA-460E-A5D0-52F52FE40841}" dt="2021-08-20T14:45:15.189" v="581" actId="478"/>
          <ac:picMkLst>
            <pc:docMk/>
            <pc:sldMk cId="3004698950" sldId="283"/>
            <ac:picMk id="2" creationId="{4D1E5DDF-EFAE-4521-8802-551A352E2E22}"/>
          </ac:picMkLst>
        </pc:picChg>
        <pc:picChg chg="add mod">
          <ac:chgData name="Catherine Lawrence" userId="38079ac3c2fc0075" providerId="LiveId" clId="{B6A81A1B-C0FA-460E-A5D0-52F52FE40841}" dt="2021-08-20T14:45:34.458" v="583" actId="26606"/>
          <ac:picMkLst>
            <pc:docMk/>
            <pc:sldMk cId="3004698950" sldId="283"/>
            <ac:picMk id="3" creationId="{FC8628C2-2ADD-4CA6-8959-C0A0BBA18617}"/>
          </ac:picMkLst>
        </pc:picChg>
        <pc:picChg chg="del">
          <ac:chgData name="Catherine Lawrence" userId="38079ac3c2fc0075" providerId="LiveId" clId="{B6A81A1B-C0FA-460E-A5D0-52F52FE40841}" dt="2021-08-20T14:45:07.065" v="577" actId="478"/>
          <ac:picMkLst>
            <pc:docMk/>
            <pc:sldMk cId="3004698950" sldId="283"/>
            <ac:picMk id="7" creationId="{7D384E72-D193-41F4-9A28-D512B5CC7F80}"/>
          </ac:picMkLst>
        </pc:picChg>
      </pc:sldChg>
      <pc:sldChg chg="addSp delSp modSp add mod">
        <pc:chgData name="Catherine Lawrence" userId="38079ac3c2fc0075" providerId="LiveId" clId="{B6A81A1B-C0FA-460E-A5D0-52F52FE40841}" dt="2021-08-20T17:17:15.727" v="723" actId="1076"/>
        <pc:sldMkLst>
          <pc:docMk/>
          <pc:sldMk cId="3273393566" sldId="284"/>
        </pc:sldMkLst>
        <pc:spChg chg="mod">
          <ac:chgData name="Catherine Lawrence" userId="38079ac3c2fc0075" providerId="LiveId" clId="{B6A81A1B-C0FA-460E-A5D0-52F52FE40841}" dt="2021-08-20T17:05:06.655" v="711" actId="20577"/>
          <ac:spMkLst>
            <pc:docMk/>
            <pc:sldMk cId="3273393566" sldId="284"/>
            <ac:spMk id="4" creationId="{E31BFE0A-A70C-468B-980A-A335055B3FA9}"/>
          </ac:spMkLst>
        </pc:spChg>
        <pc:spChg chg="mod">
          <ac:chgData name="Catherine Lawrence" userId="38079ac3c2fc0075" providerId="LiveId" clId="{B6A81A1B-C0FA-460E-A5D0-52F52FE40841}" dt="2021-08-20T17:06:42.198" v="716" actId="20577"/>
          <ac:spMkLst>
            <pc:docMk/>
            <pc:sldMk cId="3273393566" sldId="284"/>
            <ac:spMk id="10" creationId="{C75DCB14-1848-4ABE-9F7E-6F56023E13C5}"/>
          </ac:spMkLst>
        </pc:spChg>
        <pc:spChg chg="add mod">
          <ac:chgData name="Catherine Lawrence" userId="38079ac3c2fc0075" providerId="LiveId" clId="{B6A81A1B-C0FA-460E-A5D0-52F52FE40841}" dt="2021-08-20T17:17:15.727" v="723" actId="1076"/>
          <ac:spMkLst>
            <pc:docMk/>
            <pc:sldMk cId="3273393566" sldId="284"/>
            <ac:spMk id="15" creationId="{A38241CA-08F8-43AD-8F37-D3B0B9215653}"/>
          </ac:spMkLst>
        </pc:spChg>
        <pc:spChg chg="del">
          <ac:chgData name="Catherine Lawrence" userId="38079ac3c2fc0075" providerId="LiveId" clId="{B6A81A1B-C0FA-460E-A5D0-52F52FE40841}" dt="2021-08-20T17:06:23.762" v="715" actId="26606"/>
          <ac:spMkLst>
            <pc:docMk/>
            <pc:sldMk cId="3273393566" sldId="284"/>
            <ac:spMk id="41" creationId="{11D6A2A3-F101-46F7-8B6F-1C699CAFE9AD}"/>
          </ac:spMkLst>
        </pc:spChg>
        <pc:spChg chg="del">
          <ac:chgData name="Catherine Lawrence" userId="38079ac3c2fc0075" providerId="LiveId" clId="{B6A81A1B-C0FA-460E-A5D0-52F52FE40841}" dt="2021-08-20T17:06:23.762" v="715" actId="26606"/>
          <ac:spMkLst>
            <pc:docMk/>
            <pc:sldMk cId="3273393566" sldId="284"/>
            <ac:spMk id="43" creationId="{529E760E-527D-4053-A309-F2BDE12501CD}"/>
          </ac:spMkLst>
        </pc:spChg>
        <pc:spChg chg="del">
          <ac:chgData name="Catherine Lawrence" userId="38079ac3c2fc0075" providerId="LiveId" clId="{B6A81A1B-C0FA-460E-A5D0-52F52FE40841}" dt="2021-08-20T17:06:23.762" v="715" actId="26606"/>
          <ac:spMkLst>
            <pc:docMk/>
            <pc:sldMk cId="3273393566" sldId="284"/>
            <ac:spMk id="45" creationId="{4153D448-4ED1-429A-A28C-8316DE7CAF7E}"/>
          </ac:spMkLst>
        </pc:spChg>
        <pc:spChg chg="add">
          <ac:chgData name="Catherine Lawrence" userId="38079ac3c2fc0075" providerId="LiveId" clId="{B6A81A1B-C0FA-460E-A5D0-52F52FE40841}" dt="2021-08-20T17:06:23.762" v="715" actId="26606"/>
          <ac:spMkLst>
            <pc:docMk/>
            <pc:sldMk cId="3273393566" sldId="284"/>
            <ac:spMk id="50" creationId="{11D6A2A3-F101-46F7-8B6F-1C699CAFE9AD}"/>
          </ac:spMkLst>
        </pc:spChg>
        <pc:spChg chg="add">
          <ac:chgData name="Catherine Lawrence" userId="38079ac3c2fc0075" providerId="LiveId" clId="{B6A81A1B-C0FA-460E-A5D0-52F52FE40841}" dt="2021-08-20T17:06:23.762" v="715" actId="26606"/>
          <ac:spMkLst>
            <pc:docMk/>
            <pc:sldMk cId="3273393566" sldId="284"/>
            <ac:spMk id="52" creationId="{529E760E-527D-4053-A309-F2BDE12501CD}"/>
          </ac:spMkLst>
        </pc:spChg>
        <pc:spChg chg="add">
          <ac:chgData name="Catherine Lawrence" userId="38079ac3c2fc0075" providerId="LiveId" clId="{B6A81A1B-C0FA-460E-A5D0-52F52FE40841}" dt="2021-08-20T17:06:23.762" v="715" actId="26606"/>
          <ac:spMkLst>
            <pc:docMk/>
            <pc:sldMk cId="3273393566" sldId="284"/>
            <ac:spMk id="54" creationId="{4153D448-4ED1-429A-A28C-8316DE7CAF7E}"/>
          </ac:spMkLst>
        </pc:spChg>
        <pc:picChg chg="add mod">
          <ac:chgData name="Catherine Lawrence" userId="38079ac3c2fc0075" providerId="LiveId" clId="{B6A81A1B-C0FA-460E-A5D0-52F52FE40841}" dt="2021-08-20T17:06:23.762" v="715" actId="26606"/>
          <ac:picMkLst>
            <pc:docMk/>
            <pc:sldMk cId="3273393566" sldId="284"/>
            <ac:picMk id="2" creationId="{755F7F6A-4D8D-40D5-90C3-DDA8B07C4246}"/>
          </ac:picMkLst>
        </pc:picChg>
        <pc:picChg chg="del">
          <ac:chgData name="Catherine Lawrence" userId="38079ac3c2fc0075" providerId="LiveId" clId="{B6A81A1B-C0FA-460E-A5D0-52F52FE40841}" dt="2021-08-20T17:06:18.879" v="712" actId="478"/>
          <ac:picMkLst>
            <pc:docMk/>
            <pc:sldMk cId="3273393566" sldId="284"/>
            <ac:picMk id="3" creationId="{FC8628C2-2ADD-4CA6-8959-C0A0BBA18617}"/>
          </ac:picMkLst>
        </pc:picChg>
        <pc:picChg chg="add del">
          <ac:chgData name="Catherine Lawrence" userId="38079ac3c2fc0075" providerId="LiveId" clId="{B6A81A1B-C0FA-460E-A5D0-52F52FE40841}" dt="2021-08-20T17:17:06.157" v="721" actId="22"/>
          <ac:picMkLst>
            <pc:docMk/>
            <pc:sldMk cId="3273393566" sldId="284"/>
            <ac:picMk id="6" creationId="{84D98D65-3389-4575-BE76-8CE067E7666F}"/>
          </ac:picMkLst>
        </pc:picChg>
      </pc:sldChg>
      <pc:sldChg chg="addSp delSp modSp new mod chgLayout">
        <pc:chgData name="Catherine Lawrence" userId="38079ac3c2fc0075" providerId="LiveId" clId="{B6A81A1B-C0FA-460E-A5D0-52F52FE40841}" dt="2021-08-20T17:30:55.057" v="789" actId="700"/>
        <pc:sldMkLst>
          <pc:docMk/>
          <pc:sldMk cId="2756413683" sldId="285"/>
        </pc:sldMkLst>
        <pc:spChg chg="del">
          <ac:chgData name="Catherine Lawrence" userId="38079ac3c2fc0075" providerId="LiveId" clId="{B6A81A1B-C0FA-460E-A5D0-52F52FE40841}" dt="2021-08-20T17:21:16.382" v="725" actId="700"/>
          <ac:spMkLst>
            <pc:docMk/>
            <pc:sldMk cId="2756413683" sldId="285"/>
            <ac:spMk id="2" creationId="{9773260C-3ECC-4242-BCB8-DBD4C7A3B796}"/>
          </ac:spMkLst>
        </pc:spChg>
        <pc:spChg chg="del">
          <ac:chgData name="Catherine Lawrence" userId="38079ac3c2fc0075" providerId="LiveId" clId="{B6A81A1B-C0FA-460E-A5D0-52F52FE40841}" dt="2021-08-20T17:21:16.382" v="725" actId="700"/>
          <ac:spMkLst>
            <pc:docMk/>
            <pc:sldMk cId="2756413683" sldId="285"/>
            <ac:spMk id="3" creationId="{9BEE992C-BE8F-4C25-9ECA-854C56EFA9D4}"/>
          </ac:spMkLst>
        </pc:spChg>
        <pc:spChg chg="add mod ord">
          <ac:chgData name="Catherine Lawrence" userId="38079ac3c2fc0075" providerId="LiveId" clId="{B6A81A1B-C0FA-460E-A5D0-52F52FE40841}" dt="2021-08-20T17:30:55.057" v="789" actId="700"/>
          <ac:spMkLst>
            <pc:docMk/>
            <pc:sldMk cId="2756413683" sldId="285"/>
            <ac:spMk id="4" creationId="{21CA9759-0D85-4AEB-8F15-AC1C7DC3E7BD}"/>
          </ac:spMkLst>
        </pc:spChg>
        <pc:spChg chg="add mod ord">
          <ac:chgData name="Catherine Lawrence" userId="38079ac3c2fc0075" providerId="LiveId" clId="{B6A81A1B-C0FA-460E-A5D0-52F52FE40841}" dt="2021-08-20T17:30:55.057" v="789" actId="700"/>
          <ac:spMkLst>
            <pc:docMk/>
            <pc:sldMk cId="2756413683" sldId="285"/>
            <ac:spMk id="5" creationId="{9B1A42AE-F1BE-41FF-8DE6-18D1F38C144B}"/>
          </ac:spMkLst>
        </pc:spChg>
      </pc:sldChg>
      <pc:sldChg chg="addSp delSp modSp new mod">
        <pc:chgData name="Catherine Lawrence" userId="38079ac3c2fc0075" providerId="LiveId" clId="{B6A81A1B-C0FA-460E-A5D0-52F52FE40841}" dt="2021-08-20T20:59:05.162" v="822" actId="1076"/>
        <pc:sldMkLst>
          <pc:docMk/>
          <pc:sldMk cId="389442329" sldId="286"/>
        </pc:sldMkLst>
        <pc:spChg chg="del">
          <ac:chgData name="Catherine Lawrence" userId="38079ac3c2fc0075" providerId="LiveId" clId="{B6A81A1B-C0FA-460E-A5D0-52F52FE40841}" dt="2021-08-20T20:55:15.087" v="807" actId="21"/>
          <ac:spMkLst>
            <pc:docMk/>
            <pc:sldMk cId="389442329" sldId="286"/>
            <ac:spMk id="2" creationId="{62FDB853-A181-40CA-A8F1-1159FC22A4CB}"/>
          </ac:spMkLst>
        </pc:spChg>
        <pc:spChg chg="del">
          <ac:chgData name="Catherine Lawrence" userId="38079ac3c2fc0075" providerId="LiveId" clId="{B6A81A1B-C0FA-460E-A5D0-52F52FE40841}" dt="2021-08-20T17:31:45.495" v="791" actId="22"/>
          <ac:spMkLst>
            <pc:docMk/>
            <pc:sldMk cId="389442329" sldId="286"/>
            <ac:spMk id="3" creationId="{1AC8D6F1-3B80-4782-A5B6-684FD2590E6A}"/>
          </ac:spMkLst>
        </pc:spChg>
        <pc:picChg chg="add mod ord modCrop">
          <ac:chgData name="Catherine Lawrence" userId="38079ac3c2fc0075" providerId="LiveId" clId="{B6A81A1B-C0FA-460E-A5D0-52F52FE40841}" dt="2021-08-20T20:58:57.904" v="820" actId="1076"/>
          <ac:picMkLst>
            <pc:docMk/>
            <pc:sldMk cId="389442329" sldId="286"/>
            <ac:picMk id="5" creationId="{26F53E7A-4201-4B04-BB53-2E74A541770E}"/>
          </ac:picMkLst>
        </pc:picChg>
        <pc:picChg chg="add mod modCrop">
          <ac:chgData name="Catherine Lawrence" userId="38079ac3c2fc0075" providerId="LiveId" clId="{B6A81A1B-C0FA-460E-A5D0-52F52FE40841}" dt="2021-08-20T20:59:01.008" v="821" actId="1076"/>
          <ac:picMkLst>
            <pc:docMk/>
            <pc:sldMk cId="389442329" sldId="286"/>
            <ac:picMk id="7" creationId="{78F49FBB-C0D6-4BA3-9FB9-62258DCB0FEF}"/>
          </ac:picMkLst>
        </pc:picChg>
        <pc:picChg chg="add mod modCrop">
          <ac:chgData name="Catherine Lawrence" userId="38079ac3c2fc0075" providerId="LiveId" clId="{B6A81A1B-C0FA-460E-A5D0-52F52FE40841}" dt="2021-08-20T20:59:05.162" v="822" actId="1076"/>
          <ac:picMkLst>
            <pc:docMk/>
            <pc:sldMk cId="389442329" sldId="286"/>
            <ac:picMk id="9" creationId="{2E48FF4D-6672-41E9-B2EB-70AFC45E4101}"/>
          </ac:picMkLst>
        </pc:picChg>
      </pc:sldChg>
      <pc:sldChg chg="modSp add mod ord">
        <pc:chgData name="Catherine Lawrence" userId="38079ac3c2fc0075" providerId="LiveId" clId="{B6A81A1B-C0FA-460E-A5D0-52F52FE40841}" dt="2021-08-23T17:45:14.915" v="844" actId="20577"/>
        <pc:sldMkLst>
          <pc:docMk/>
          <pc:sldMk cId="4099991352" sldId="287"/>
        </pc:sldMkLst>
        <pc:spChg chg="mod">
          <ac:chgData name="Catherine Lawrence" userId="38079ac3c2fc0075" providerId="LiveId" clId="{B6A81A1B-C0FA-460E-A5D0-52F52FE40841}" dt="2021-08-23T17:45:14.915" v="844" actId="20577"/>
          <ac:spMkLst>
            <pc:docMk/>
            <pc:sldMk cId="4099991352" sldId="287"/>
            <ac:spMk id="3" creationId="{F367A1E3-B06C-4928-BA82-4585C4F10303}"/>
          </ac:spMkLst>
        </pc:spChg>
      </pc:sldChg>
      <pc:sldChg chg="modSp new del mod">
        <pc:chgData name="Catherine Lawrence" userId="38079ac3c2fc0075" providerId="LiveId" clId="{B6A81A1B-C0FA-460E-A5D0-52F52FE40841}" dt="2021-08-23T17:52:23.319" v="958" actId="47"/>
        <pc:sldMkLst>
          <pc:docMk/>
          <pc:sldMk cId="4059343810" sldId="288"/>
        </pc:sldMkLst>
        <pc:spChg chg="mod">
          <ac:chgData name="Catherine Lawrence" userId="38079ac3c2fc0075" providerId="LiveId" clId="{B6A81A1B-C0FA-460E-A5D0-52F52FE40841}" dt="2021-08-23T17:52:02.801" v="954" actId="27636"/>
          <ac:spMkLst>
            <pc:docMk/>
            <pc:sldMk cId="4059343810" sldId="288"/>
            <ac:spMk id="3" creationId="{7E01E9DF-832A-4CB5-8152-19C09B9B7AB9}"/>
          </ac:spMkLst>
        </pc:spChg>
      </pc:sldChg>
      <pc:sldChg chg="modSp new mod">
        <pc:chgData name="Catherine Lawrence" userId="38079ac3c2fc0075" providerId="LiveId" clId="{B6A81A1B-C0FA-460E-A5D0-52F52FE40841}" dt="2021-08-23T17:49:21.871" v="887" actId="5793"/>
        <pc:sldMkLst>
          <pc:docMk/>
          <pc:sldMk cId="2303449758" sldId="289"/>
        </pc:sldMkLst>
        <pc:spChg chg="mod">
          <ac:chgData name="Catherine Lawrence" userId="38079ac3c2fc0075" providerId="LiveId" clId="{B6A81A1B-C0FA-460E-A5D0-52F52FE40841}" dt="2021-08-23T17:47:17.066" v="865"/>
          <ac:spMkLst>
            <pc:docMk/>
            <pc:sldMk cId="2303449758" sldId="289"/>
            <ac:spMk id="2" creationId="{A84430D6-7F47-4079-B258-3B5471BE0828}"/>
          </ac:spMkLst>
        </pc:spChg>
        <pc:spChg chg="mod">
          <ac:chgData name="Catherine Lawrence" userId="38079ac3c2fc0075" providerId="LiveId" clId="{B6A81A1B-C0FA-460E-A5D0-52F52FE40841}" dt="2021-08-23T17:49:21.871" v="887" actId="5793"/>
          <ac:spMkLst>
            <pc:docMk/>
            <pc:sldMk cId="2303449758" sldId="289"/>
            <ac:spMk id="3" creationId="{ED7CD510-9BD0-4D55-9F44-D0FA1426B160}"/>
          </ac:spMkLst>
        </pc:spChg>
      </pc:sldChg>
      <pc:sldChg chg="modSp new mod">
        <pc:chgData name="Catherine Lawrence" userId="38079ac3c2fc0075" providerId="LiveId" clId="{B6A81A1B-C0FA-460E-A5D0-52F52FE40841}" dt="2021-08-23T17:49:17.267" v="886" actId="5793"/>
        <pc:sldMkLst>
          <pc:docMk/>
          <pc:sldMk cId="1735504693" sldId="290"/>
        </pc:sldMkLst>
        <pc:spChg chg="mod">
          <ac:chgData name="Catherine Lawrence" userId="38079ac3c2fc0075" providerId="LiveId" clId="{B6A81A1B-C0FA-460E-A5D0-52F52FE40841}" dt="2021-08-23T17:47:03.372" v="863"/>
          <ac:spMkLst>
            <pc:docMk/>
            <pc:sldMk cId="1735504693" sldId="290"/>
            <ac:spMk id="2" creationId="{21FD09E6-DF7B-4137-A016-6C7935DDF84E}"/>
          </ac:spMkLst>
        </pc:spChg>
        <pc:spChg chg="mod">
          <ac:chgData name="Catherine Lawrence" userId="38079ac3c2fc0075" providerId="LiveId" clId="{B6A81A1B-C0FA-460E-A5D0-52F52FE40841}" dt="2021-08-23T17:49:17.267" v="886" actId="5793"/>
          <ac:spMkLst>
            <pc:docMk/>
            <pc:sldMk cId="1735504693" sldId="290"/>
            <ac:spMk id="3" creationId="{728E2AC0-0822-4AE6-A7D1-C3596E4732DB}"/>
          </ac:spMkLst>
        </pc:spChg>
      </pc:sldChg>
      <pc:sldChg chg="modSp new mod">
        <pc:chgData name="Catherine Lawrence" userId="38079ac3c2fc0075" providerId="LiveId" clId="{B6A81A1B-C0FA-460E-A5D0-52F52FE40841}" dt="2021-08-23T17:50:03.778" v="902" actId="5793"/>
        <pc:sldMkLst>
          <pc:docMk/>
          <pc:sldMk cId="1386358481" sldId="291"/>
        </pc:sldMkLst>
        <pc:spChg chg="mod">
          <ac:chgData name="Catherine Lawrence" userId="38079ac3c2fc0075" providerId="LiveId" clId="{B6A81A1B-C0FA-460E-A5D0-52F52FE40841}" dt="2021-08-23T17:47:57.288" v="872"/>
          <ac:spMkLst>
            <pc:docMk/>
            <pc:sldMk cId="1386358481" sldId="291"/>
            <ac:spMk id="2" creationId="{2ECD7A35-3C99-4D41-B91B-B8ACF8D04EBE}"/>
          </ac:spMkLst>
        </pc:spChg>
        <pc:spChg chg="mod">
          <ac:chgData name="Catherine Lawrence" userId="38079ac3c2fc0075" providerId="LiveId" clId="{B6A81A1B-C0FA-460E-A5D0-52F52FE40841}" dt="2021-08-23T17:50:03.778" v="902" actId="5793"/>
          <ac:spMkLst>
            <pc:docMk/>
            <pc:sldMk cId="1386358481" sldId="291"/>
            <ac:spMk id="3" creationId="{12AD362A-6AE5-4144-B2BE-7A4A04A46F7C}"/>
          </ac:spMkLst>
        </pc:spChg>
      </pc:sldChg>
      <pc:sldChg chg="modSp new mod">
        <pc:chgData name="Catherine Lawrence" userId="38079ac3c2fc0075" providerId="LiveId" clId="{B6A81A1B-C0FA-460E-A5D0-52F52FE40841}" dt="2021-08-23T17:49:07.082" v="883" actId="5793"/>
        <pc:sldMkLst>
          <pc:docMk/>
          <pc:sldMk cId="2688267621" sldId="292"/>
        </pc:sldMkLst>
        <pc:spChg chg="mod">
          <ac:chgData name="Catherine Lawrence" userId="38079ac3c2fc0075" providerId="LiveId" clId="{B6A81A1B-C0FA-460E-A5D0-52F52FE40841}" dt="2021-08-23T17:48:57.761" v="879"/>
          <ac:spMkLst>
            <pc:docMk/>
            <pc:sldMk cId="2688267621" sldId="292"/>
            <ac:spMk id="2" creationId="{3BBE5C91-8756-4636-A151-92FBA612B482}"/>
          </ac:spMkLst>
        </pc:spChg>
        <pc:spChg chg="mod">
          <ac:chgData name="Catherine Lawrence" userId="38079ac3c2fc0075" providerId="LiveId" clId="{B6A81A1B-C0FA-460E-A5D0-52F52FE40841}" dt="2021-08-23T17:49:07.082" v="883" actId="5793"/>
          <ac:spMkLst>
            <pc:docMk/>
            <pc:sldMk cId="2688267621" sldId="292"/>
            <ac:spMk id="3" creationId="{7298231F-F17E-48EE-8574-0185FA1821DF}"/>
          </ac:spMkLst>
        </pc:spChg>
      </pc:sldChg>
      <pc:sldChg chg="modSp new mod">
        <pc:chgData name="Catherine Lawrence" userId="38079ac3c2fc0075" providerId="LiveId" clId="{B6A81A1B-C0FA-460E-A5D0-52F52FE40841}" dt="2021-08-23T17:50:30.722" v="916" actId="5793"/>
        <pc:sldMkLst>
          <pc:docMk/>
          <pc:sldMk cId="1575036095" sldId="293"/>
        </pc:sldMkLst>
        <pc:spChg chg="mod">
          <ac:chgData name="Catherine Lawrence" userId="38079ac3c2fc0075" providerId="LiveId" clId="{B6A81A1B-C0FA-460E-A5D0-52F52FE40841}" dt="2021-08-23T17:50:28.432" v="915" actId="20577"/>
          <ac:spMkLst>
            <pc:docMk/>
            <pc:sldMk cId="1575036095" sldId="293"/>
            <ac:spMk id="2" creationId="{2A90A3F1-93E9-4316-AC42-2AF1ECA3BCD1}"/>
          </ac:spMkLst>
        </pc:spChg>
        <pc:spChg chg="mod">
          <ac:chgData name="Catherine Lawrence" userId="38079ac3c2fc0075" providerId="LiveId" clId="{B6A81A1B-C0FA-460E-A5D0-52F52FE40841}" dt="2021-08-23T17:50:30.722" v="916" actId="5793"/>
          <ac:spMkLst>
            <pc:docMk/>
            <pc:sldMk cId="1575036095" sldId="293"/>
            <ac:spMk id="3" creationId="{D875564A-50E5-4727-815A-47410F8683AA}"/>
          </ac:spMkLst>
        </pc:spChg>
      </pc:sldChg>
      <pc:sldChg chg="modSp new mod">
        <pc:chgData name="Catherine Lawrence" userId="38079ac3c2fc0075" providerId="LiveId" clId="{B6A81A1B-C0FA-460E-A5D0-52F52FE40841}" dt="2021-08-23T17:51:30.179" v="940" actId="20577"/>
        <pc:sldMkLst>
          <pc:docMk/>
          <pc:sldMk cId="766271925" sldId="294"/>
        </pc:sldMkLst>
        <pc:spChg chg="mod">
          <ac:chgData name="Catherine Lawrence" userId="38079ac3c2fc0075" providerId="LiveId" clId="{B6A81A1B-C0FA-460E-A5D0-52F52FE40841}" dt="2021-08-23T17:50:47.824" v="929" actId="20577"/>
          <ac:spMkLst>
            <pc:docMk/>
            <pc:sldMk cId="766271925" sldId="294"/>
            <ac:spMk id="2" creationId="{8AD3277B-2B25-421B-B257-EF903AF04A0E}"/>
          </ac:spMkLst>
        </pc:spChg>
        <pc:spChg chg="mod">
          <ac:chgData name="Catherine Lawrence" userId="38079ac3c2fc0075" providerId="LiveId" clId="{B6A81A1B-C0FA-460E-A5D0-52F52FE40841}" dt="2021-08-23T17:51:30.179" v="940" actId="20577"/>
          <ac:spMkLst>
            <pc:docMk/>
            <pc:sldMk cId="766271925" sldId="294"/>
            <ac:spMk id="3" creationId="{6CC74785-1C88-4270-B8EE-8C3975DFD522}"/>
          </ac:spMkLst>
        </pc:spChg>
      </pc:sldChg>
      <pc:sldChg chg="modSp new mod">
        <pc:chgData name="Catherine Lawrence" userId="38079ac3c2fc0075" providerId="LiveId" clId="{B6A81A1B-C0FA-460E-A5D0-52F52FE40841}" dt="2021-08-23T17:52:13.047" v="957" actId="5793"/>
        <pc:sldMkLst>
          <pc:docMk/>
          <pc:sldMk cId="1884475448" sldId="295"/>
        </pc:sldMkLst>
        <pc:spChg chg="mod">
          <ac:chgData name="Catherine Lawrence" userId="38079ac3c2fc0075" providerId="LiveId" clId="{B6A81A1B-C0FA-460E-A5D0-52F52FE40841}" dt="2021-08-23T17:51:36.664" v="952" actId="20577"/>
          <ac:spMkLst>
            <pc:docMk/>
            <pc:sldMk cId="1884475448" sldId="295"/>
            <ac:spMk id="2" creationId="{16A15098-3005-402A-B210-A5DBBF4D3641}"/>
          </ac:spMkLst>
        </pc:spChg>
        <pc:spChg chg="mod">
          <ac:chgData name="Catherine Lawrence" userId="38079ac3c2fc0075" providerId="LiveId" clId="{B6A81A1B-C0FA-460E-A5D0-52F52FE40841}" dt="2021-08-23T17:52:13.047" v="957" actId="5793"/>
          <ac:spMkLst>
            <pc:docMk/>
            <pc:sldMk cId="1884475448" sldId="295"/>
            <ac:spMk id="3" creationId="{8ABAB8E5-ECFA-4356-BE0C-643FE4753FA2}"/>
          </ac:spMkLst>
        </pc:spChg>
      </pc:sldChg>
      <pc:sldChg chg="modSp new mod">
        <pc:chgData name="Catherine Lawrence" userId="38079ac3c2fc0075" providerId="LiveId" clId="{B6A81A1B-C0FA-460E-A5D0-52F52FE40841}" dt="2021-08-23T17:59:39.830" v="1001" actId="20577"/>
        <pc:sldMkLst>
          <pc:docMk/>
          <pc:sldMk cId="4279352646" sldId="296"/>
        </pc:sldMkLst>
        <pc:spChg chg="mod">
          <ac:chgData name="Catherine Lawrence" userId="38079ac3c2fc0075" providerId="LiveId" clId="{B6A81A1B-C0FA-460E-A5D0-52F52FE40841}" dt="2021-08-23T17:59:39.830" v="1001" actId="20577"/>
          <ac:spMkLst>
            <pc:docMk/>
            <pc:sldMk cId="4279352646" sldId="296"/>
            <ac:spMk id="2" creationId="{068C884D-035E-4A31-B6C7-604BBC3DAF29}"/>
          </ac:spMkLst>
        </pc:spChg>
        <pc:spChg chg="mod">
          <ac:chgData name="Catherine Lawrence" userId="38079ac3c2fc0075" providerId="LiveId" clId="{B6A81A1B-C0FA-460E-A5D0-52F52FE40841}" dt="2021-08-23T17:59:34.289" v="993" actId="20577"/>
          <ac:spMkLst>
            <pc:docMk/>
            <pc:sldMk cId="4279352646" sldId="296"/>
            <ac:spMk id="3" creationId="{C8318A7F-D444-444B-8DD7-C693DE9DDD55}"/>
          </ac:spMkLst>
        </pc:spChg>
      </pc:sldChg>
      <pc:sldChg chg="addSp modSp new mod">
        <pc:chgData name="Catherine Lawrence" userId="38079ac3c2fc0075" providerId="LiveId" clId="{B6A81A1B-C0FA-460E-A5D0-52F52FE40841}" dt="2021-08-23T18:05:08.038" v="1004" actId="20577"/>
        <pc:sldMkLst>
          <pc:docMk/>
          <pc:sldMk cId="2013827667" sldId="297"/>
        </pc:sldMkLst>
        <pc:spChg chg="add mod">
          <ac:chgData name="Catherine Lawrence" userId="38079ac3c2fc0075" providerId="LiveId" clId="{B6A81A1B-C0FA-460E-A5D0-52F52FE40841}" dt="2021-08-23T18:05:08.038" v="1004" actId="20577"/>
          <ac:spMkLst>
            <pc:docMk/>
            <pc:sldMk cId="2013827667" sldId="297"/>
            <ac:spMk id="3" creationId="{D0A7CF06-B705-458C-AFEE-E5BE961F9513}"/>
          </ac:spMkLst>
        </pc:spChg>
      </pc:sldChg>
      <pc:sldChg chg="modSp new mod">
        <pc:chgData name="Catherine Lawrence" userId="38079ac3c2fc0075" providerId="LiveId" clId="{B6A81A1B-C0FA-460E-A5D0-52F52FE40841}" dt="2021-08-23T18:13:00.041" v="1294" actId="20577"/>
        <pc:sldMkLst>
          <pc:docMk/>
          <pc:sldMk cId="573772283" sldId="298"/>
        </pc:sldMkLst>
        <pc:spChg chg="mod">
          <ac:chgData name="Catherine Lawrence" userId="38079ac3c2fc0075" providerId="LiveId" clId="{B6A81A1B-C0FA-460E-A5D0-52F52FE40841}" dt="2021-08-23T18:11:01.302" v="1021" actId="20577"/>
          <ac:spMkLst>
            <pc:docMk/>
            <pc:sldMk cId="573772283" sldId="298"/>
            <ac:spMk id="2" creationId="{E6D04760-87FE-48A4-AD3A-5EB6A89C1A62}"/>
          </ac:spMkLst>
        </pc:spChg>
        <pc:spChg chg="mod">
          <ac:chgData name="Catherine Lawrence" userId="38079ac3c2fc0075" providerId="LiveId" clId="{B6A81A1B-C0FA-460E-A5D0-52F52FE40841}" dt="2021-08-23T18:13:00.041" v="1294" actId="20577"/>
          <ac:spMkLst>
            <pc:docMk/>
            <pc:sldMk cId="573772283" sldId="298"/>
            <ac:spMk id="3" creationId="{D4B8EB73-FBA2-4682-B5B8-57520183AB1F}"/>
          </ac:spMkLst>
        </pc:spChg>
      </pc:sldChg>
      <pc:sldChg chg="modSp new mod ord">
        <pc:chgData name="Catherine Lawrence" userId="38079ac3c2fc0075" providerId="LiveId" clId="{B6A81A1B-C0FA-460E-A5D0-52F52FE40841}" dt="2021-08-23T18:14:59.890" v="1541" actId="20577"/>
        <pc:sldMkLst>
          <pc:docMk/>
          <pc:sldMk cId="2633970506" sldId="299"/>
        </pc:sldMkLst>
        <pc:spChg chg="mod">
          <ac:chgData name="Catherine Lawrence" userId="38079ac3c2fc0075" providerId="LiveId" clId="{B6A81A1B-C0FA-460E-A5D0-52F52FE40841}" dt="2021-08-23T18:13:34.490" v="1321" actId="20577"/>
          <ac:spMkLst>
            <pc:docMk/>
            <pc:sldMk cId="2633970506" sldId="299"/>
            <ac:spMk id="2" creationId="{AE311094-FEDE-4FC3-9695-DC7C43D0581E}"/>
          </ac:spMkLst>
        </pc:spChg>
        <pc:spChg chg="mod">
          <ac:chgData name="Catherine Lawrence" userId="38079ac3c2fc0075" providerId="LiveId" clId="{B6A81A1B-C0FA-460E-A5D0-52F52FE40841}" dt="2021-08-23T18:14:59.890" v="1541" actId="20577"/>
          <ac:spMkLst>
            <pc:docMk/>
            <pc:sldMk cId="2633970506" sldId="299"/>
            <ac:spMk id="3" creationId="{2CDF1987-A885-43A5-9E1A-ACBD7A2DA677}"/>
          </ac:spMkLst>
        </pc:spChg>
      </pc:sldChg>
      <pc:sldChg chg="addSp delSp modSp new mod setBg">
        <pc:chgData name="Catherine Lawrence" userId="38079ac3c2fc0075" providerId="LiveId" clId="{B6A81A1B-C0FA-460E-A5D0-52F52FE40841}" dt="2021-08-23T18:21:30.280" v="1603" actId="14100"/>
        <pc:sldMkLst>
          <pc:docMk/>
          <pc:sldMk cId="1408204489" sldId="300"/>
        </pc:sldMkLst>
        <pc:spChg chg="mod">
          <ac:chgData name="Catherine Lawrence" userId="38079ac3c2fc0075" providerId="LiveId" clId="{B6A81A1B-C0FA-460E-A5D0-52F52FE40841}" dt="2021-08-23T18:21:30.280" v="1603" actId="14100"/>
          <ac:spMkLst>
            <pc:docMk/>
            <pc:sldMk cId="1408204489" sldId="300"/>
            <ac:spMk id="2" creationId="{038FF8B0-9779-4A46-A65B-A304BDE4A3C2}"/>
          </ac:spMkLst>
        </pc:spChg>
        <pc:spChg chg="del">
          <ac:chgData name="Catherine Lawrence" userId="38079ac3c2fc0075" providerId="LiveId" clId="{B6A81A1B-C0FA-460E-A5D0-52F52FE40841}" dt="2021-08-23T18:16:02.413" v="1543"/>
          <ac:spMkLst>
            <pc:docMk/>
            <pc:sldMk cId="1408204489" sldId="300"/>
            <ac:spMk id="3" creationId="{542B57D8-AE0D-4DD9-9A78-46B0D642FFD5}"/>
          </ac:spMkLst>
        </pc:spChg>
        <pc:spChg chg="add del mod">
          <ac:chgData name="Catherine Lawrence" userId="38079ac3c2fc0075" providerId="LiveId" clId="{B6A81A1B-C0FA-460E-A5D0-52F52FE40841}" dt="2021-08-23T18:18:38.557" v="1549"/>
          <ac:spMkLst>
            <pc:docMk/>
            <pc:sldMk cId="1408204489" sldId="300"/>
            <ac:spMk id="6" creationId="{733AB530-9E54-4052-8DE2-47A0E57BFD3E}"/>
          </ac:spMkLst>
        </pc:spChg>
        <pc:spChg chg="add">
          <ac:chgData name="Catherine Lawrence" userId="38079ac3c2fc0075" providerId="LiveId" clId="{B6A81A1B-C0FA-460E-A5D0-52F52FE40841}" dt="2021-08-23T18:16:07.332" v="1544" actId="26606"/>
          <ac:spMkLst>
            <pc:docMk/>
            <pc:sldMk cId="1408204489" sldId="300"/>
            <ac:spMk id="9" creationId="{BD4C0BBB-0042-4603-A226-6117F3FD5B3C}"/>
          </ac:spMkLst>
        </pc:spChg>
        <pc:spChg chg="add">
          <ac:chgData name="Catherine Lawrence" userId="38079ac3c2fc0075" providerId="LiveId" clId="{B6A81A1B-C0FA-460E-A5D0-52F52FE40841}" dt="2021-08-23T18:16:07.332" v="1544" actId="26606"/>
          <ac:spMkLst>
            <pc:docMk/>
            <pc:sldMk cId="1408204489" sldId="300"/>
            <ac:spMk id="11" creationId="{EC44F520-2598-460E-9F91-B02F60830CA2}"/>
          </ac:spMkLst>
        </pc:spChg>
        <pc:spChg chg="add">
          <ac:chgData name="Catherine Lawrence" userId="38079ac3c2fc0075" providerId="LiveId" clId="{B6A81A1B-C0FA-460E-A5D0-52F52FE40841}" dt="2021-08-23T18:16:07.332" v="1544" actId="26606"/>
          <ac:spMkLst>
            <pc:docMk/>
            <pc:sldMk cId="1408204489" sldId="300"/>
            <ac:spMk id="13" creationId="{1DBC8414-BE7E-4B6C-A114-B2C3795C883F}"/>
          </ac:spMkLst>
        </pc:spChg>
        <pc:spChg chg="add">
          <ac:chgData name="Catherine Lawrence" userId="38079ac3c2fc0075" providerId="LiveId" clId="{B6A81A1B-C0FA-460E-A5D0-52F52FE40841}" dt="2021-08-23T18:16:07.332" v="1544" actId="26606"/>
          <ac:spMkLst>
            <pc:docMk/>
            <pc:sldMk cId="1408204489" sldId="300"/>
            <ac:spMk id="15" creationId="{0EC398C5-5C2E-4038-9DB3-DE2B5A9BEFFB}"/>
          </ac:spMkLst>
        </pc:spChg>
        <pc:spChg chg="add del">
          <ac:chgData name="Catherine Lawrence" userId="38079ac3c2fc0075" providerId="LiveId" clId="{B6A81A1B-C0FA-460E-A5D0-52F52FE40841}" dt="2021-08-23T18:19:23.435" v="1556" actId="22"/>
          <ac:spMkLst>
            <pc:docMk/>
            <pc:sldMk cId="1408204489" sldId="300"/>
            <ac:spMk id="16" creationId="{0E3CE19D-E4A1-4EAD-9062-FC3A7CA33623}"/>
          </ac:spMkLst>
        </pc:spChg>
        <pc:spChg chg="add">
          <ac:chgData name="Catherine Lawrence" userId="38079ac3c2fc0075" providerId="LiveId" clId="{B6A81A1B-C0FA-460E-A5D0-52F52FE40841}" dt="2021-08-23T18:16:07.332" v="1544" actId="26606"/>
          <ac:spMkLst>
            <pc:docMk/>
            <pc:sldMk cId="1408204489" sldId="300"/>
            <ac:spMk id="17" creationId="{A2F10B26-073B-4B10-8AAA-161242DD82B0}"/>
          </ac:spMkLst>
        </pc:spChg>
        <pc:spChg chg="add">
          <ac:chgData name="Catherine Lawrence" userId="38079ac3c2fc0075" providerId="LiveId" clId="{B6A81A1B-C0FA-460E-A5D0-52F52FE40841}" dt="2021-08-23T18:16:07.332" v="1544" actId="26606"/>
          <ac:spMkLst>
            <pc:docMk/>
            <pc:sldMk cId="1408204489" sldId="300"/>
            <ac:spMk id="19" creationId="{610DBBC7-698F-4A54-B1CB-A99F9CC356DF}"/>
          </ac:spMkLst>
        </pc:spChg>
        <pc:spChg chg="add">
          <ac:chgData name="Catherine Lawrence" userId="38079ac3c2fc0075" providerId="LiveId" clId="{B6A81A1B-C0FA-460E-A5D0-52F52FE40841}" dt="2021-08-23T18:16:07.332" v="1544" actId="26606"/>
          <ac:spMkLst>
            <pc:docMk/>
            <pc:sldMk cId="1408204489" sldId="300"/>
            <ac:spMk id="21" creationId="{DE6E822A-8BCF-432C-83E6-BBE821476CD4}"/>
          </ac:spMkLst>
        </pc:spChg>
        <pc:picChg chg="add del mod">
          <ac:chgData name="Catherine Lawrence" userId="38079ac3c2fc0075" providerId="LiveId" clId="{B6A81A1B-C0FA-460E-A5D0-52F52FE40841}" dt="2021-08-23T18:17:05.662" v="1548" actId="21"/>
          <ac:picMkLst>
            <pc:docMk/>
            <pc:sldMk cId="1408204489" sldId="300"/>
            <ac:picMk id="4" creationId="{08B2BDF2-3861-41E8-8B64-BFB2A9F77E4E}"/>
          </ac:picMkLst>
        </pc:picChg>
        <pc:picChg chg="add mod">
          <ac:chgData name="Catherine Lawrence" userId="38079ac3c2fc0075" providerId="LiveId" clId="{B6A81A1B-C0FA-460E-A5D0-52F52FE40841}" dt="2021-08-23T18:19:17.558" v="1553" actId="1076"/>
          <ac:picMkLst>
            <pc:docMk/>
            <pc:sldMk cId="1408204489" sldId="300"/>
            <ac:picMk id="7" creationId="{9675B5C9-6B11-4369-B003-0BBA895BE2F4}"/>
          </ac:picMkLst>
        </pc:picChg>
        <pc:picChg chg="add del mod">
          <ac:chgData name="Catherine Lawrence" userId="38079ac3c2fc0075" providerId="LiveId" clId="{B6A81A1B-C0FA-460E-A5D0-52F52FE40841}" dt="2021-08-23T18:19:45.020" v="1561" actId="21"/>
          <ac:picMkLst>
            <pc:docMk/>
            <pc:sldMk cId="1408204489" sldId="300"/>
            <ac:picMk id="10" creationId="{D9FEEC3F-BB77-4A5C-866E-9FB6D7D65875}"/>
          </ac:picMkLst>
        </pc:picChg>
      </pc:sldChg>
      <pc:sldChg chg="addSp delSp modSp new mod setBg">
        <pc:chgData name="Catherine Lawrence" userId="38079ac3c2fc0075" providerId="LiveId" clId="{B6A81A1B-C0FA-460E-A5D0-52F52FE40841}" dt="2021-08-23T18:21:45.225" v="1624" actId="14100"/>
        <pc:sldMkLst>
          <pc:docMk/>
          <pc:sldMk cId="1288845802" sldId="301"/>
        </pc:sldMkLst>
        <pc:spChg chg="add del">
          <ac:chgData name="Catherine Lawrence" userId="38079ac3c2fc0075" providerId="LiveId" clId="{B6A81A1B-C0FA-460E-A5D0-52F52FE40841}" dt="2021-08-23T18:20:12.673" v="1571" actId="26606"/>
          <ac:spMkLst>
            <pc:docMk/>
            <pc:sldMk cId="1288845802" sldId="301"/>
            <ac:spMk id="2" creationId="{0401CC13-3F2F-443E-8207-EB5207CBCB2D}"/>
          </ac:spMkLst>
        </pc:spChg>
        <pc:spChg chg="del">
          <ac:chgData name="Catherine Lawrence" userId="38079ac3c2fc0075" providerId="LiveId" clId="{B6A81A1B-C0FA-460E-A5D0-52F52FE40841}" dt="2021-08-23T18:19:49.764" v="1562"/>
          <ac:spMkLst>
            <pc:docMk/>
            <pc:sldMk cId="1288845802" sldId="301"/>
            <ac:spMk id="3" creationId="{439BA16C-E810-4F1E-80D3-42F84635F197}"/>
          </ac:spMkLst>
        </pc:spChg>
        <pc:spChg chg="add del">
          <ac:chgData name="Catherine Lawrence" userId="38079ac3c2fc0075" providerId="LiveId" clId="{B6A81A1B-C0FA-460E-A5D0-52F52FE40841}" dt="2021-08-23T18:20:00.747" v="1566" actId="26606"/>
          <ac:spMkLst>
            <pc:docMk/>
            <pc:sldMk cId="1288845802" sldId="301"/>
            <ac:spMk id="8" creationId="{C2708640-2A17-487E-ABCE-606821E9198D}"/>
          </ac:spMkLst>
        </pc:spChg>
        <pc:spChg chg="add del">
          <ac:chgData name="Catherine Lawrence" userId="38079ac3c2fc0075" providerId="LiveId" clId="{B6A81A1B-C0FA-460E-A5D0-52F52FE40841}" dt="2021-08-23T18:19:55.592" v="1564" actId="26606"/>
          <ac:spMkLst>
            <pc:docMk/>
            <pc:sldMk cId="1288845802" sldId="301"/>
            <ac:spMk id="9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3T18:19:55.592" v="1564" actId="26606"/>
          <ac:spMkLst>
            <pc:docMk/>
            <pc:sldMk cId="1288845802" sldId="301"/>
            <ac:spMk id="11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3T18:19:55.592" v="1564" actId="26606"/>
          <ac:spMkLst>
            <pc:docMk/>
            <pc:sldMk cId="1288845802" sldId="301"/>
            <ac:spMk id="13" creationId="{02F1E277-A59B-4122-B0A8-8D6146670E7F}"/>
          </ac:spMkLst>
        </pc:spChg>
        <pc:spChg chg="add del">
          <ac:chgData name="Catherine Lawrence" userId="38079ac3c2fc0075" providerId="LiveId" clId="{B6A81A1B-C0FA-460E-A5D0-52F52FE40841}" dt="2021-08-23T18:19:55.592" v="1564" actId="26606"/>
          <ac:spMkLst>
            <pc:docMk/>
            <pc:sldMk cId="1288845802" sldId="301"/>
            <ac:spMk id="15" creationId="{233EFF45-C116-4D49-A894-F4A9B2DF88E9}"/>
          </ac:spMkLst>
        </pc:spChg>
        <pc:spChg chg="add del">
          <ac:chgData name="Catherine Lawrence" userId="38079ac3c2fc0075" providerId="LiveId" clId="{B6A81A1B-C0FA-460E-A5D0-52F52FE40841}" dt="2021-08-23T18:19:55.592" v="1564" actId="26606"/>
          <ac:spMkLst>
            <pc:docMk/>
            <pc:sldMk cId="1288845802" sldId="301"/>
            <ac:spMk id="17" creationId="{AF3B4333-6DF4-492A-AA50-4B0FDF076E27}"/>
          </ac:spMkLst>
        </pc:spChg>
        <pc:spChg chg="add del">
          <ac:chgData name="Catherine Lawrence" userId="38079ac3c2fc0075" providerId="LiveId" clId="{B6A81A1B-C0FA-460E-A5D0-52F52FE40841}" dt="2021-08-23T18:19:55.592" v="1564" actId="26606"/>
          <ac:spMkLst>
            <pc:docMk/>
            <pc:sldMk cId="1288845802" sldId="301"/>
            <ac:spMk id="19" creationId="{8EDB92F6-717C-4C09-9EC2-6BC052D2751E}"/>
          </ac:spMkLst>
        </pc:spChg>
        <pc:spChg chg="add del">
          <ac:chgData name="Catherine Lawrence" userId="38079ac3c2fc0075" providerId="LiveId" clId="{B6A81A1B-C0FA-460E-A5D0-52F52FE40841}" dt="2021-08-23T18:20:00.747" v="1566" actId="26606"/>
          <ac:spMkLst>
            <pc:docMk/>
            <pc:sldMk cId="1288845802" sldId="301"/>
            <ac:spMk id="21" creationId="{ED9D89B5-CCAB-4617-B70E-501DBE3C8437}"/>
          </ac:spMkLst>
        </pc:spChg>
        <pc:spChg chg="add del">
          <ac:chgData name="Catherine Lawrence" userId="38079ac3c2fc0075" providerId="LiveId" clId="{B6A81A1B-C0FA-460E-A5D0-52F52FE40841}" dt="2021-08-23T18:20:00.747" v="1566" actId="26606"/>
          <ac:spMkLst>
            <pc:docMk/>
            <pc:sldMk cId="1288845802" sldId="301"/>
            <ac:spMk id="22" creationId="{0401CC13-3F2F-443E-8207-EB5207CBCB2D}"/>
          </ac:spMkLst>
        </pc:spChg>
        <pc:spChg chg="add del">
          <ac:chgData name="Catherine Lawrence" userId="38079ac3c2fc0075" providerId="LiveId" clId="{B6A81A1B-C0FA-460E-A5D0-52F52FE40841}" dt="2021-08-23T18:20:00.747" v="1566" actId="26606"/>
          <ac:spMkLst>
            <pc:docMk/>
            <pc:sldMk cId="1288845802" sldId="301"/>
            <ac:spMk id="23" creationId="{955DEFE8-24AF-47F7-B020-D4D76ABA1830}"/>
          </ac:spMkLst>
        </pc:spChg>
        <pc:spChg chg="add del">
          <ac:chgData name="Catherine Lawrence" userId="38079ac3c2fc0075" providerId="LiveId" clId="{B6A81A1B-C0FA-460E-A5D0-52F52FE40841}" dt="2021-08-23T18:20:00.747" v="1566" actId="26606"/>
          <ac:spMkLst>
            <pc:docMk/>
            <pc:sldMk cId="1288845802" sldId="301"/>
            <ac:spMk id="24" creationId="{6EAE3873-25FC-4346-B1D5-82E5F9D953ED}"/>
          </ac:spMkLst>
        </pc:spChg>
        <pc:spChg chg="add del">
          <ac:chgData name="Catherine Lawrence" userId="38079ac3c2fc0075" providerId="LiveId" clId="{B6A81A1B-C0FA-460E-A5D0-52F52FE40841}" dt="2021-08-23T18:20:05.933" v="1568" actId="26606"/>
          <ac:spMkLst>
            <pc:docMk/>
            <pc:sldMk cId="1288845802" sldId="301"/>
            <ac:spMk id="26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3T18:20:05.933" v="1568" actId="26606"/>
          <ac:spMkLst>
            <pc:docMk/>
            <pc:sldMk cId="1288845802" sldId="301"/>
            <ac:spMk id="27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3T18:20:05.933" v="1568" actId="26606"/>
          <ac:spMkLst>
            <pc:docMk/>
            <pc:sldMk cId="1288845802" sldId="301"/>
            <ac:spMk id="28" creationId="{1DBC8414-BE7E-4B6C-A114-B2C3795C883F}"/>
          </ac:spMkLst>
        </pc:spChg>
        <pc:spChg chg="add del">
          <ac:chgData name="Catherine Lawrence" userId="38079ac3c2fc0075" providerId="LiveId" clId="{B6A81A1B-C0FA-460E-A5D0-52F52FE40841}" dt="2021-08-23T18:20:05.933" v="1568" actId="26606"/>
          <ac:spMkLst>
            <pc:docMk/>
            <pc:sldMk cId="1288845802" sldId="301"/>
            <ac:spMk id="29" creationId="{0EC398C5-5C2E-4038-9DB3-DE2B5A9BEFFB}"/>
          </ac:spMkLst>
        </pc:spChg>
        <pc:spChg chg="add del">
          <ac:chgData name="Catherine Lawrence" userId="38079ac3c2fc0075" providerId="LiveId" clId="{B6A81A1B-C0FA-460E-A5D0-52F52FE40841}" dt="2021-08-23T18:20:05.933" v="1568" actId="26606"/>
          <ac:spMkLst>
            <pc:docMk/>
            <pc:sldMk cId="1288845802" sldId="301"/>
            <ac:spMk id="30" creationId="{A2F10B26-073B-4B10-8AAA-161242DD82B0}"/>
          </ac:spMkLst>
        </pc:spChg>
        <pc:spChg chg="add del">
          <ac:chgData name="Catherine Lawrence" userId="38079ac3c2fc0075" providerId="LiveId" clId="{B6A81A1B-C0FA-460E-A5D0-52F52FE40841}" dt="2021-08-23T18:20:05.933" v="1568" actId="26606"/>
          <ac:spMkLst>
            <pc:docMk/>
            <pc:sldMk cId="1288845802" sldId="301"/>
            <ac:spMk id="31" creationId="{610DBBC7-698F-4A54-B1CB-A99F9CC356DF}"/>
          </ac:spMkLst>
        </pc:spChg>
        <pc:spChg chg="add del">
          <ac:chgData name="Catherine Lawrence" userId="38079ac3c2fc0075" providerId="LiveId" clId="{B6A81A1B-C0FA-460E-A5D0-52F52FE40841}" dt="2021-08-23T18:20:05.933" v="1568" actId="26606"/>
          <ac:spMkLst>
            <pc:docMk/>
            <pc:sldMk cId="1288845802" sldId="301"/>
            <ac:spMk id="32" creationId="{DE6E822A-8BCF-432C-83E6-BBE821476CD4}"/>
          </ac:spMkLst>
        </pc:spChg>
        <pc:spChg chg="add del">
          <ac:chgData name="Catherine Lawrence" userId="38079ac3c2fc0075" providerId="LiveId" clId="{B6A81A1B-C0FA-460E-A5D0-52F52FE40841}" dt="2021-08-23T18:20:05.933" v="1568" actId="26606"/>
          <ac:spMkLst>
            <pc:docMk/>
            <pc:sldMk cId="1288845802" sldId="301"/>
            <ac:spMk id="33" creationId="{0401CC13-3F2F-443E-8207-EB5207CBCB2D}"/>
          </ac:spMkLst>
        </pc:spChg>
        <pc:spChg chg="add del">
          <ac:chgData name="Catherine Lawrence" userId="38079ac3c2fc0075" providerId="LiveId" clId="{B6A81A1B-C0FA-460E-A5D0-52F52FE40841}" dt="2021-08-23T18:20:12.651" v="1570" actId="26606"/>
          <ac:spMkLst>
            <pc:docMk/>
            <pc:sldMk cId="1288845802" sldId="301"/>
            <ac:spMk id="35" creationId="{BD4C0BBB-0042-4603-A226-6117F3FD5B3C}"/>
          </ac:spMkLst>
        </pc:spChg>
        <pc:spChg chg="add del">
          <ac:chgData name="Catherine Lawrence" userId="38079ac3c2fc0075" providerId="LiveId" clId="{B6A81A1B-C0FA-460E-A5D0-52F52FE40841}" dt="2021-08-23T18:20:12.651" v="1570" actId="26606"/>
          <ac:spMkLst>
            <pc:docMk/>
            <pc:sldMk cId="1288845802" sldId="301"/>
            <ac:spMk id="36" creationId="{EC44F520-2598-460E-9F91-B02F60830CA2}"/>
          </ac:spMkLst>
        </pc:spChg>
        <pc:spChg chg="add del">
          <ac:chgData name="Catherine Lawrence" userId="38079ac3c2fc0075" providerId="LiveId" clId="{B6A81A1B-C0FA-460E-A5D0-52F52FE40841}" dt="2021-08-23T18:20:12.651" v="1570" actId="26606"/>
          <ac:spMkLst>
            <pc:docMk/>
            <pc:sldMk cId="1288845802" sldId="301"/>
            <ac:spMk id="37" creationId="{02F1E277-A59B-4122-B0A8-8D6146670E7F}"/>
          </ac:spMkLst>
        </pc:spChg>
        <pc:spChg chg="add del">
          <ac:chgData name="Catherine Lawrence" userId="38079ac3c2fc0075" providerId="LiveId" clId="{B6A81A1B-C0FA-460E-A5D0-52F52FE40841}" dt="2021-08-23T18:20:12.651" v="1570" actId="26606"/>
          <ac:spMkLst>
            <pc:docMk/>
            <pc:sldMk cId="1288845802" sldId="301"/>
            <ac:spMk id="38" creationId="{233EFF45-C116-4D49-A894-F4A9B2DF88E9}"/>
          </ac:spMkLst>
        </pc:spChg>
        <pc:spChg chg="add del">
          <ac:chgData name="Catherine Lawrence" userId="38079ac3c2fc0075" providerId="LiveId" clId="{B6A81A1B-C0FA-460E-A5D0-52F52FE40841}" dt="2021-08-23T18:20:12.651" v="1570" actId="26606"/>
          <ac:spMkLst>
            <pc:docMk/>
            <pc:sldMk cId="1288845802" sldId="301"/>
            <ac:spMk id="39" creationId="{AF3B4333-6DF4-492A-AA50-4B0FDF076E27}"/>
          </ac:spMkLst>
        </pc:spChg>
        <pc:spChg chg="add del">
          <ac:chgData name="Catherine Lawrence" userId="38079ac3c2fc0075" providerId="LiveId" clId="{B6A81A1B-C0FA-460E-A5D0-52F52FE40841}" dt="2021-08-23T18:20:12.651" v="1570" actId="26606"/>
          <ac:spMkLst>
            <pc:docMk/>
            <pc:sldMk cId="1288845802" sldId="301"/>
            <ac:spMk id="40" creationId="{8EDB92F6-717C-4C09-9EC2-6BC052D2751E}"/>
          </ac:spMkLst>
        </pc:spChg>
        <pc:spChg chg="add">
          <ac:chgData name="Catherine Lawrence" userId="38079ac3c2fc0075" providerId="LiveId" clId="{B6A81A1B-C0FA-460E-A5D0-52F52FE40841}" dt="2021-08-23T18:20:12.673" v="1571" actId="26606"/>
          <ac:spMkLst>
            <pc:docMk/>
            <pc:sldMk cId="1288845802" sldId="301"/>
            <ac:spMk id="42" creationId="{BD4C0BBB-0042-4603-A226-6117F3FD5B3C}"/>
          </ac:spMkLst>
        </pc:spChg>
        <pc:spChg chg="add">
          <ac:chgData name="Catherine Lawrence" userId="38079ac3c2fc0075" providerId="LiveId" clId="{B6A81A1B-C0FA-460E-A5D0-52F52FE40841}" dt="2021-08-23T18:20:12.673" v="1571" actId="26606"/>
          <ac:spMkLst>
            <pc:docMk/>
            <pc:sldMk cId="1288845802" sldId="301"/>
            <ac:spMk id="43" creationId="{EC44F520-2598-460E-9F91-B02F60830CA2}"/>
          </ac:spMkLst>
        </pc:spChg>
        <pc:spChg chg="add">
          <ac:chgData name="Catherine Lawrence" userId="38079ac3c2fc0075" providerId="LiveId" clId="{B6A81A1B-C0FA-460E-A5D0-52F52FE40841}" dt="2021-08-23T18:20:12.673" v="1571" actId="26606"/>
          <ac:spMkLst>
            <pc:docMk/>
            <pc:sldMk cId="1288845802" sldId="301"/>
            <ac:spMk id="44" creationId="{1DBC8414-BE7E-4B6C-A114-B2C3795C883F}"/>
          </ac:spMkLst>
        </pc:spChg>
        <pc:spChg chg="add">
          <ac:chgData name="Catherine Lawrence" userId="38079ac3c2fc0075" providerId="LiveId" clId="{B6A81A1B-C0FA-460E-A5D0-52F52FE40841}" dt="2021-08-23T18:20:12.673" v="1571" actId="26606"/>
          <ac:spMkLst>
            <pc:docMk/>
            <pc:sldMk cId="1288845802" sldId="301"/>
            <ac:spMk id="45" creationId="{0EC398C5-5C2E-4038-9DB3-DE2B5A9BEFFB}"/>
          </ac:spMkLst>
        </pc:spChg>
        <pc:spChg chg="add">
          <ac:chgData name="Catherine Lawrence" userId="38079ac3c2fc0075" providerId="LiveId" clId="{B6A81A1B-C0FA-460E-A5D0-52F52FE40841}" dt="2021-08-23T18:20:12.673" v="1571" actId="26606"/>
          <ac:spMkLst>
            <pc:docMk/>
            <pc:sldMk cId="1288845802" sldId="301"/>
            <ac:spMk id="46" creationId="{A2F10B26-073B-4B10-8AAA-161242DD82B0}"/>
          </ac:spMkLst>
        </pc:spChg>
        <pc:spChg chg="add">
          <ac:chgData name="Catherine Lawrence" userId="38079ac3c2fc0075" providerId="LiveId" clId="{B6A81A1B-C0FA-460E-A5D0-52F52FE40841}" dt="2021-08-23T18:20:12.673" v="1571" actId="26606"/>
          <ac:spMkLst>
            <pc:docMk/>
            <pc:sldMk cId="1288845802" sldId="301"/>
            <ac:spMk id="47" creationId="{610DBBC7-698F-4A54-B1CB-A99F9CC356DF}"/>
          </ac:spMkLst>
        </pc:spChg>
        <pc:spChg chg="add">
          <ac:chgData name="Catherine Lawrence" userId="38079ac3c2fc0075" providerId="LiveId" clId="{B6A81A1B-C0FA-460E-A5D0-52F52FE40841}" dt="2021-08-23T18:20:12.673" v="1571" actId="26606"/>
          <ac:spMkLst>
            <pc:docMk/>
            <pc:sldMk cId="1288845802" sldId="301"/>
            <ac:spMk id="48" creationId="{DE6E822A-8BCF-432C-83E6-BBE821476CD4}"/>
          </ac:spMkLst>
        </pc:spChg>
        <pc:spChg chg="add mod">
          <ac:chgData name="Catherine Lawrence" userId="38079ac3c2fc0075" providerId="LiveId" clId="{B6A81A1B-C0FA-460E-A5D0-52F52FE40841}" dt="2021-08-23T18:21:45.225" v="1624" actId="14100"/>
          <ac:spMkLst>
            <pc:docMk/>
            <pc:sldMk cId="1288845802" sldId="301"/>
            <ac:spMk id="49" creationId="{0401CC13-3F2F-443E-8207-EB5207CBCB2D}"/>
          </ac:spMkLst>
        </pc:spChg>
        <pc:picChg chg="add mod">
          <ac:chgData name="Catherine Lawrence" userId="38079ac3c2fc0075" providerId="LiveId" clId="{B6A81A1B-C0FA-460E-A5D0-52F52FE40841}" dt="2021-08-23T18:20:17.207" v="1572" actId="14100"/>
          <ac:picMkLst>
            <pc:docMk/>
            <pc:sldMk cId="1288845802" sldId="301"/>
            <ac:picMk id="4" creationId="{98AF7924-4C77-4A0A-AAA0-36D8639385BB}"/>
          </ac:picMkLst>
        </pc:picChg>
      </pc:sldChg>
      <pc:sldChg chg="modSp new mod">
        <pc:chgData name="Catherine Lawrence" userId="38079ac3c2fc0075" providerId="LiveId" clId="{B6A81A1B-C0FA-460E-A5D0-52F52FE40841}" dt="2021-08-23T18:23:09.719" v="1757" actId="20577"/>
        <pc:sldMkLst>
          <pc:docMk/>
          <pc:sldMk cId="2013727570" sldId="302"/>
        </pc:sldMkLst>
        <pc:spChg chg="mod">
          <ac:chgData name="Catherine Lawrence" userId="38079ac3c2fc0075" providerId="LiveId" clId="{B6A81A1B-C0FA-460E-A5D0-52F52FE40841}" dt="2021-08-23T18:22:24.175" v="1637" actId="20577"/>
          <ac:spMkLst>
            <pc:docMk/>
            <pc:sldMk cId="2013727570" sldId="302"/>
            <ac:spMk id="2" creationId="{72B0AB46-C395-4C8D-ACA5-200514FA6052}"/>
          </ac:spMkLst>
        </pc:spChg>
        <pc:spChg chg="mod">
          <ac:chgData name="Catherine Lawrence" userId="38079ac3c2fc0075" providerId="LiveId" clId="{B6A81A1B-C0FA-460E-A5D0-52F52FE40841}" dt="2021-08-23T18:23:09.719" v="1757" actId="20577"/>
          <ac:spMkLst>
            <pc:docMk/>
            <pc:sldMk cId="2013727570" sldId="302"/>
            <ac:spMk id="3" creationId="{197528EF-3EB7-4FC7-A390-594F6C9D72E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Tuesday, March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351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Tuesday, March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093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Tuesday, March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296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Tuesday, March 22,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525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Tuesday, March 22,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048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Tuesday, March 22,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691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Tuesday, March 22,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05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Tuesday, March 22,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594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Tuesday, March 22,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974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Tuesday, March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311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Tuesday, March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746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Tuesday, March 22, 2022</a:t>
            </a:fld>
            <a:endParaRPr lang="en-US" cap="al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64093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1" r:id="rId6"/>
    <p:sldLayoutId id="2147483777" r:id="rId7"/>
    <p:sldLayoutId id="2147483778" r:id="rId8"/>
    <p:sldLayoutId id="2147483779" r:id="rId9"/>
    <p:sldLayoutId id="2147483780" r:id="rId10"/>
    <p:sldLayoutId id="214748378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UkAF8oPYtw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facebook.com/rulerapproach/videos/using-the-charter-with-upper-elementary-students/423683471020947/?extid=SEO----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kZd2VKpFrU" TargetMode="External"/><Relationship Id="rId2" Type="http://schemas.openxmlformats.org/officeDocument/2006/relationships/hyperlink" Target="https://vimeo.com/5262235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Dr7GsTpq10&amp;list=PLzHfSsBPUjvXR9x3UKPs1J8A8UNuORVr8&amp;index=14" TargetMode="External"/><Relationship Id="rId2" Type="http://schemas.openxmlformats.org/officeDocument/2006/relationships/hyperlink" Target="https://www.youtube.com/watch?v=RfX1NefGeRQ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www.youtube.com/watch?v=RoyKL0gdUF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170646146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-Qt5hgoEGc&amp;list=PLzHfSsBPUjvXR9x3UKPs1J8A8UNuORVr8&amp;index=13" TargetMode="External"/><Relationship Id="rId2" Type="http://schemas.openxmlformats.org/officeDocument/2006/relationships/hyperlink" Target="https://www.youtube.com/watch?v=-H14NNUYwVc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5CB1B98F-6A9D-4345-97CC-67423A9D55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48C8D4B-3E7D-418D-934F-53F8A1FBF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273110"/>
            <a:ext cx="12203209" cy="1600201"/>
          </a:xfrm>
          <a:prstGeom prst="rect">
            <a:avLst/>
          </a:prstGeom>
          <a:gradFill>
            <a:gsLst>
              <a:gs pos="0">
                <a:schemeClr val="accent5">
                  <a:alpha val="83000"/>
                </a:schemeClr>
              </a:gs>
              <a:gs pos="100000">
                <a:schemeClr val="accent6"/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4A72864-A3A4-43AA-90B4-1D12F1736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310073" y="-36962"/>
            <a:ext cx="1594272" cy="12214418"/>
          </a:xfrm>
          <a:prstGeom prst="rect">
            <a:avLst/>
          </a:prstGeom>
          <a:gradFill>
            <a:gsLst>
              <a:gs pos="16000">
                <a:schemeClr val="accent4">
                  <a:alpha val="0"/>
                </a:schemeClr>
              </a:gs>
              <a:gs pos="99000">
                <a:schemeClr val="accent4">
                  <a:alpha val="39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C14C4A3-45E8-4676-B196-C58A8AB50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0870" y="5273110"/>
            <a:ext cx="7335639" cy="1594270"/>
          </a:xfrm>
          <a:prstGeom prst="rect">
            <a:avLst/>
          </a:prstGeom>
          <a:gradFill>
            <a:gsLst>
              <a:gs pos="22000">
                <a:schemeClr val="accent2">
                  <a:alpha val="0"/>
                </a:schemeClr>
              </a:gs>
              <a:gs pos="99000">
                <a:schemeClr val="accent2">
                  <a:alpha val="8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EA86709-BB35-450A-BCD5-7ECBBB7FC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02455" y="2583766"/>
            <a:ext cx="1600201" cy="6978889"/>
          </a:xfrm>
          <a:prstGeom prst="rect">
            <a:avLst/>
          </a:prstGeom>
          <a:gradFill>
            <a:gsLst>
              <a:gs pos="45000">
                <a:schemeClr val="accent4">
                  <a:alpha val="0"/>
                </a:schemeClr>
              </a:gs>
              <a:gs pos="99000">
                <a:schemeClr val="accent6">
                  <a:alpha val="33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5869348-4204-45A8-854C-C71608CF3B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484866" y="5273110"/>
            <a:ext cx="9729549" cy="1584890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99000">
                <a:schemeClr val="accent5">
                  <a:alpha val="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EF5AF7-E203-45C5-B62B-D26552A925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609" y="5591386"/>
            <a:ext cx="6923041" cy="944426"/>
          </a:xfrm>
        </p:spPr>
        <p:txBody>
          <a:bodyPr anchor="ctr">
            <a:normAutofit/>
          </a:bodyPr>
          <a:lstStyle/>
          <a:p>
            <a:pPr algn="l"/>
            <a:r>
              <a:rPr lang="en-GB" sz="3200" dirty="0">
                <a:solidFill>
                  <a:schemeClr val="bg1"/>
                </a:solidFill>
              </a:rPr>
              <a:t>Introducing RULER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67A1E3-B06C-4928-BA82-4585C4F103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10452" y="5588842"/>
            <a:ext cx="3224348" cy="946970"/>
          </a:xfrm>
        </p:spPr>
        <p:txBody>
          <a:bodyPr anchor="ctr">
            <a:normAutofit/>
          </a:bodyPr>
          <a:lstStyle/>
          <a:p>
            <a:pPr algn="l"/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9C4865-53C7-4749-AD24-871B7C2A90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2115"/>
          <a:stretch/>
        </p:blipFill>
        <p:spPr>
          <a:xfrm>
            <a:off x="1371600" y="1028700"/>
            <a:ext cx="4724400" cy="32071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3DDA02-5453-449F-8260-2AA00D86A7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242" r="-2" b="13871"/>
          <a:stretch/>
        </p:blipFill>
        <p:spPr>
          <a:xfrm>
            <a:off x="6096000" y="1028700"/>
            <a:ext cx="4724400" cy="320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84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4" name="Rectangle 6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4">
                  <a:alpha val="61000"/>
                </a:schemeClr>
              </a:gs>
              <a:gs pos="100000">
                <a:schemeClr val="accent5">
                  <a:alpha val="89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5333145" y="0"/>
            <a:ext cx="6858855" cy="6857572"/>
          </a:xfrm>
          <a:prstGeom prst="rect">
            <a:avLst/>
          </a:prstGeom>
          <a:gradFill>
            <a:gsLst>
              <a:gs pos="8000">
                <a:schemeClr val="accent6">
                  <a:alpha val="11000"/>
                </a:schemeClr>
              </a:gs>
              <a:gs pos="100000">
                <a:schemeClr val="accent4">
                  <a:alpha val="70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7945" y="-1686055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/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01827C-D679-49C8-A683-2FE89ADB4F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128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762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A7CF06-B705-458C-AFEE-E5BE961F9513}"/>
              </a:ext>
            </a:extLst>
          </p:cNvPr>
          <p:cNvSpPr txBox="1"/>
          <p:nvPr/>
        </p:nvSpPr>
        <p:spPr>
          <a:xfrm>
            <a:off x="3047427" y="3246053"/>
            <a:ext cx="60948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https://www.youtube.com/watch?v=YUkAF8oPYtw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3827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1DF56-6D31-4BBC-984A-F6D4095E21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Anchor TOOLS</a:t>
            </a:r>
          </a:p>
        </p:txBody>
      </p:sp>
    </p:spTree>
    <p:extLst>
      <p:ext uri="{BB962C8B-B14F-4D97-AF65-F5344CB8AC3E}">
        <p14:creationId xmlns:p14="http://schemas.microsoft.com/office/powerpoint/2010/main" val="2816933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11D6A2A3-F101-46F7-8B6F-1C699CAFE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1BFE0A-A70C-468B-980A-A335055B3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57200"/>
            <a:ext cx="4911393" cy="1556724"/>
          </a:xfrm>
        </p:spPr>
        <p:txBody>
          <a:bodyPr anchor="b">
            <a:normAutofit/>
          </a:bodyPr>
          <a:lstStyle/>
          <a:p>
            <a:r>
              <a:rPr lang="en-GB" dirty="0"/>
              <a:t>Class Charter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75DCB14-1848-4ABE-9F7E-6F56023E1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1" y="2345635"/>
            <a:ext cx="4911392" cy="3583940"/>
          </a:xfrm>
        </p:spPr>
        <p:txBody>
          <a:bodyPr anchor="t">
            <a:normAutofit/>
          </a:bodyPr>
          <a:lstStyle/>
          <a:p>
            <a:pPr>
              <a:spcAft>
                <a:spcPts val="800"/>
              </a:spcAft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Using the Class Charter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https://www.facebook.com/rulerapproach/videos/using-the-charter-with-upper-elementary-students/423683471020947/?extid=SEO----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1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384E72-D193-41F4-9A28-D512B5CC7F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4639" y="648307"/>
            <a:ext cx="5090161" cy="5090161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529E760E-527D-4053-A309-F2BDE1250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6400800"/>
            <a:ext cx="12191999" cy="457198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153D448-4ED1-429A-A28C-8316DE7CA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8"/>
            <a:ext cx="8153396" cy="448831"/>
          </a:xfrm>
          <a:prstGeom prst="rect">
            <a:avLst/>
          </a:prstGeom>
          <a:gradFill>
            <a:gsLst>
              <a:gs pos="0">
                <a:schemeClr val="accent5">
                  <a:alpha val="5000"/>
                </a:schemeClr>
              </a:gs>
              <a:gs pos="99000">
                <a:schemeClr val="accent5">
                  <a:alpha val="72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819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2">
            <a:extLst>
              <a:ext uri="{FF2B5EF4-FFF2-40B4-BE49-F238E27FC236}">
                <a16:creationId xmlns:a16="http://schemas.microsoft.com/office/drawing/2014/main" id="{11D6A2A3-F101-46F7-8B6F-1C699CAFE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1BFE0A-A70C-468B-980A-A335055B3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57200"/>
            <a:ext cx="4911393" cy="1556724"/>
          </a:xfrm>
        </p:spPr>
        <p:txBody>
          <a:bodyPr anchor="b">
            <a:normAutofit/>
          </a:bodyPr>
          <a:lstStyle/>
          <a:p>
            <a:r>
              <a:rPr lang="en-GB"/>
              <a:t>MOOD mETER</a:t>
            </a:r>
            <a:endParaRPr lang="en-GB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75DCB14-1848-4ABE-9F7E-6F56023E1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1" y="2345635"/>
            <a:ext cx="4911392" cy="3583940"/>
          </a:xfrm>
        </p:spPr>
        <p:txBody>
          <a:bodyPr anchor="t"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Mood Meter An Introduction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https://vimeo.com/52622350</a:t>
            </a:r>
            <a:endParaRPr lang="en-GB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Pre-school RULER : The Mood Meter in Early Childhood Classrooms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https://www.youtube.com/watch?v=mkZd2VKpFrU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1600" dirty="0"/>
          </a:p>
        </p:txBody>
      </p:sp>
      <p:pic>
        <p:nvPicPr>
          <p:cNvPr id="6" name="Content Placeholder 5" descr="Chart, treemap chart&#10;&#10;Description automatically generated">
            <a:extLst>
              <a:ext uri="{FF2B5EF4-FFF2-40B4-BE49-F238E27FC236}">
                <a16:creationId xmlns:a16="http://schemas.microsoft.com/office/drawing/2014/main" id="{16F8BE9E-C713-4417-B9A5-5E4084E777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4639" y="756473"/>
            <a:ext cx="5090161" cy="4873828"/>
          </a:xfrm>
          <a:prstGeom prst="rect">
            <a:avLst/>
          </a:prstGeom>
        </p:spPr>
      </p:pic>
      <p:sp>
        <p:nvSpPr>
          <p:cNvPr id="26" name="Rectangle 14">
            <a:extLst>
              <a:ext uri="{FF2B5EF4-FFF2-40B4-BE49-F238E27FC236}">
                <a16:creationId xmlns:a16="http://schemas.microsoft.com/office/drawing/2014/main" id="{529E760E-527D-4053-A309-F2BDE1250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6400800"/>
            <a:ext cx="12191999" cy="457198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6">
            <a:extLst>
              <a:ext uri="{FF2B5EF4-FFF2-40B4-BE49-F238E27FC236}">
                <a16:creationId xmlns:a16="http://schemas.microsoft.com/office/drawing/2014/main" id="{4153D448-4ED1-429A-A28C-8316DE7CA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8"/>
            <a:ext cx="8153396" cy="448831"/>
          </a:xfrm>
          <a:prstGeom prst="rect">
            <a:avLst/>
          </a:prstGeom>
          <a:gradFill>
            <a:gsLst>
              <a:gs pos="0">
                <a:schemeClr val="accent5">
                  <a:alpha val="5000"/>
                </a:schemeClr>
              </a:gs>
              <a:gs pos="99000">
                <a:schemeClr val="accent5">
                  <a:alpha val="72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95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11D6A2A3-F101-46F7-8B6F-1C699CAFE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1BFE0A-A70C-468B-980A-A335055B3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57200"/>
            <a:ext cx="4911393" cy="1556724"/>
          </a:xfrm>
        </p:spPr>
        <p:txBody>
          <a:bodyPr anchor="b">
            <a:normAutofit/>
          </a:bodyPr>
          <a:lstStyle/>
          <a:p>
            <a:r>
              <a:rPr lang="en-GB" dirty="0"/>
              <a:t>Meta moment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75DCB14-1848-4ABE-9F7E-6F56023E1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1" y="2345635"/>
            <a:ext cx="4911392" cy="3583940"/>
          </a:xfrm>
        </p:spPr>
        <p:txBody>
          <a:bodyPr anchor="t">
            <a:normAutofit lnSpcReduction="10000"/>
          </a:bodyPr>
          <a:lstStyle/>
          <a:p>
            <a:pPr>
              <a:spcAft>
                <a:spcPts val="800"/>
              </a:spcAft>
            </a:pP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to use a meta moment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https://www.youtube.com/watch?v=RfX1NefGeRQ</a:t>
            </a:r>
            <a:endParaRPr lang="en-GB" sz="1800" u="sng" dirty="0">
              <a:solidFill>
                <a:srgbClr val="0563C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Meta Moment excerpt</a:t>
            </a:r>
          </a:p>
          <a:p>
            <a:pPr>
              <a:spcAft>
                <a:spcPts val="800"/>
              </a:spcAft>
            </a:pPr>
            <a:r>
              <a:rPr lang="it-IT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https://www.youtube.com/watch?v=0Dr7GsTpq10&amp;list=PLzHfSsBPUjvXR9x3UKPs1J8A8UNuORVr8&amp;index=14</a:t>
            </a:r>
            <a:endParaRPr lang="it-IT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https://www.youtube.com/watch?v=RoyKL0gdUF4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1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8628C2-2ADD-4CA6-8959-C0A0BBA186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4639" y="1284577"/>
            <a:ext cx="5090161" cy="3817620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529E760E-527D-4053-A309-F2BDE1250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6400800"/>
            <a:ext cx="12191999" cy="457198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153D448-4ED1-429A-A28C-8316DE7CA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8"/>
            <a:ext cx="8153396" cy="448831"/>
          </a:xfrm>
          <a:prstGeom prst="rect">
            <a:avLst/>
          </a:prstGeom>
          <a:gradFill>
            <a:gsLst>
              <a:gs pos="0">
                <a:schemeClr val="accent5">
                  <a:alpha val="5000"/>
                </a:schemeClr>
              </a:gs>
              <a:gs pos="99000">
                <a:schemeClr val="accent5">
                  <a:alpha val="72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698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11D6A2A3-F101-46F7-8B6F-1C699CAFE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1BFE0A-A70C-468B-980A-A335055B3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57200"/>
            <a:ext cx="4911393" cy="1556724"/>
          </a:xfrm>
        </p:spPr>
        <p:txBody>
          <a:bodyPr anchor="b">
            <a:normAutofit/>
          </a:bodyPr>
          <a:lstStyle/>
          <a:p>
            <a:r>
              <a:rPr lang="en-GB" dirty="0"/>
              <a:t>The blueprint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75DCB14-1848-4ABE-9F7E-6F56023E1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1" y="2345635"/>
            <a:ext cx="4911392" cy="3583940"/>
          </a:xfrm>
        </p:spPr>
        <p:txBody>
          <a:bodyPr anchor="t">
            <a:normAutofit/>
          </a:bodyPr>
          <a:lstStyle/>
          <a:p>
            <a:pPr>
              <a:spcAft>
                <a:spcPts val="80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16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5F7F6A-4D8D-40D5-90C3-DDA8B07C42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8016" y="457200"/>
            <a:ext cx="4823407" cy="5472375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529E760E-527D-4053-A309-F2BDE1250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6400800"/>
            <a:ext cx="12191999" cy="457198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4153D448-4ED1-429A-A28C-8316DE7CA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8"/>
            <a:ext cx="8153396" cy="448831"/>
          </a:xfrm>
          <a:prstGeom prst="rect">
            <a:avLst/>
          </a:prstGeom>
          <a:gradFill>
            <a:gsLst>
              <a:gs pos="0">
                <a:schemeClr val="accent5">
                  <a:alpha val="5000"/>
                </a:schemeClr>
              </a:gs>
              <a:gs pos="99000">
                <a:schemeClr val="accent5">
                  <a:alpha val="72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8241CA-08F8-43AD-8F37-D3B0B9215653}"/>
              </a:ext>
            </a:extLst>
          </p:cNvPr>
          <p:cNvSpPr txBox="1"/>
          <p:nvPr/>
        </p:nvSpPr>
        <p:spPr>
          <a:xfrm>
            <a:off x="1303867" y="2567614"/>
            <a:ext cx="6096000" cy="774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Blueprinting a conflict between 2 adults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https://vimeo.com/170646146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393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1CA9759-0D85-4AEB-8F15-AC1C7DC3E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ruler approach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B1A42AE-F1BE-41FF-8DE6-18D1F38C14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Helping Toddlers Regulate Emotions</a:t>
            </a:r>
          </a:p>
          <a:p>
            <a:pPr marL="0" indent="0">
              <a:buNone/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https://www.youtube.com/watch?v=-H14NNUYwVc</a:t>
            </a:r>
            <a:endParaRPr lang="en-GB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Calibri" panose="020F0502020204030204" pitchFamily="34" charset="0"/>
                <a:cs typeface="Arial" panose="020B0604020202020204" pitchFamily="34" charset="0"/>
              </a:rPr>
              <a:t>Growing Emotional Awareness</a:t>
            </a:r>
          </a:p>
          <a:p>
            <a:pPr marL="0" indent="0">
              <a:buNone/>
            </a:pPr>
            <a:r>
              <a:rPr lang="en-GB" sz="2000" dirty="0">
                <a:hlinkClick r:id="rId3"/>
              </a:rPr>
              <a:t>Emotions Matter : Growing Emotional Awareness with RULER | Zoe </a:t>
            </a:r>
            <a:r>
              <a:rPr lang="en-GB" sz="2000" dirty="0" err="1">
                <a:hlinkClick r:id="rId3"/>
              </a:rPr>
              <a:t>Hilson</a:t>
            </a:r>
            <a:r>
              <a:rPr lang="en-GB" sz="2000" dirty="0">
                <a:hlinkClick r:id="rId3"/>
              </a:rPr>
              <a:t> &amp; </a:t>
            </a:r>
            <a:r>
              <a:rPr lang="en-GB" sz="2000" dirty="0" err="1">
                <a:hlinkClick r:id="rId3"/>
              </a:rPr>
              <a:t>Caydn</a:t>
            </a:r>
            <a:r>
              <a:rPr lang="en-GB" sz="2000" dirty="0">
                <a:hlinkClick r:id="rId3"/>
              </a:rPr>
              <a:t> Thompson | </a:t>
            </a:r>
            <a:r>
              <a:rPr lang="en-GB" sz="2000" dirty="0" err="1">
                <a:hlinkClick r:id="rId3"/>
              </a:rPr>
              <a:t>TEDxBendigo</a:t>
            </a:r>
            <a:r>
              <a:rPr lang="en-GB" sz="2000" dirty="0">
                <a:hlinkClick r:id="rId3"/>
              </a:rPr>
              <a:t> – YouTube</a:t>
            </a: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64136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26F53E7A-4201-4B04-BB53-2E74A54177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8647" t="11215" r="28584" b="4958"/>
          <a:stretch/>
        </p:blipFill>
        <p:spPr>
          <a:xfrm>
            <a:off x="0" y="462394"/>
            <a:ext cx="4058729" cy="5303406"/>
          </a:xfrm>
        </p:spPr>
      </p:pic>
      <p:pic>
        <p:nvPicPr>
          <p:cNvPr id="7" name="Picture 6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78F49FBB-C0D6-4BA3-9FB9-62258DCB0F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30" t="11600" r="28601" b="8395"/>
          <a:stretch/>
        </p:blipFill>
        <p:spPr>
          <a:xfrm>
            <a:off x="3811934" y="338667"/>
            <a:ext cx="4321339" cy="5427133"/>
          </a:xfrm>
          <a:prstGeom prst="rect">
            <a:avLst/>
          </a:prstGeom>
        </p:spPr>
      </p:pic>
      <p:pic>
        <p:nvPicPr>
          <p:cNvPr id="9" name="Picture 8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2E48FF4D-6672-41E9-B2EB-70AFC45E410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754" t="7531" r="29259" b="8347"/>
          <a:stretch/>
        </p:blipFill>
        <p:spPr>
          <a:xfrm>
            <a:off x="7870663" y="338667"/>
            <a:ext cx="4216400" cy="576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42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1DBC8414-BE7E-4B6C-A114-B2C3795C8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EC398C5-5C2E-4038-9DB3-DE2B5A9BE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2F10B26-073B-4B10-8AAA-161242DD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53806" y="1153804"/>
            <a:ext cx="6346209" cy="4038601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92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10DBBC7-698F-4A54-B1CB-A99F9CC35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59574" y="3578975"/>
            <a:ext cx="2502407" cy="4055644"/>
          </a:xfrm>
          <a:prstGeom prst="rect">
            <a:avLst/>
          </a:prstGeom>
          <a:gradFill>
            <a:gsLst>
              <a:gs pos="2000">
                <a:schemeClr val="accent5">
                  <a:alpha val="28000"/>
                </a:schemeClr>
              </a:gs>
              <a:gs pos="100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E6E822A-8BCF-432C-83E6-BBE821476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13000">
                <a:schemeClr val="accent4">
                  <a:lumMod val="20000"/>
                  <a:lumOff val="80000"/>
                  <a:alpha val="200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8FF8B0-9779-4A46-A65B-A304BDE4A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733" y="681317"/>
            <a:ext cx="3666067" cy="3406187"/>
          </a:xfrm>
        </p:spPr>
        <p:txBody>
          <a:bodyPr vert="horz" lIns="0" tIns="0" rIns="0" bIns="0" rtlCol="0" anchor="b">
            <a:normAutofit/>
          </a:bodyPr>
          <a:lstStyle/>
          <a:p>
            <a:pPr algn="r"/>
            <a:r>
              <a:rPr lang="en-US" sz="3200" spc="750" dirty="0">
                <a:solidFill>
                  <a:schemeClr val="bg1"/>
                </a:solidFill>
              </a:rPr>
              <a:t>Mental Health progression map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675B5C9-6B11-4369-B003-0BBA895BE2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49405" y="309518"/>
            <a:ext cx="7331788" cy="4660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204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8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10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4" name="Rectangle 12">
            <a:extLst>
              <a:ext uri="{FF2B5EF4-FFF2-40B4-BE49-F238E27FC236}">
                <a16:creationId xmlns:a16="http://schemas.microsoft.com/office/drawing/2014/main" id="{1DBC8414-BE7E-4B6C-A114-B2C3795C8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14">
            <a:extLst>
              <a:ext uri="{FF2B5EF4-FFF2-40B4-BE49-F238E27FC236}">
                <a16:creationId xmlns:a16="http://schemas.microsoft.com/office/drawing/2014/main" id="{0EC398C5-5C2E-4038-9DB3-DE2B5A9BE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16">
            <a:extLst>
              <a:ext uri="{FF2B5EF4-FFF2-40B4-BE49-F238E27FC236}">
                <a16:creationId xmlns:a16="http://schemas.microsoft.com/office/drawing/2014/main" id="{A2F10B26-073B-4B10-8AAA-161242DD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53806" y="1153804"/>
            <a:ext cx="6346209" cy="4038601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92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18">
            <a:extLst>
              <a:ext uri="{FF2B5EF4-FFF2-40B4-BE49-F238E27FC236}">
                <a16:creationId xmlns:a16="http://schemas.microsoft.com/office/drawing/2014/main" id="{610DBBC7-698F-4A54-B1CB-A99F9CC35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59574" y="3578975"/>
            <a:ext cx="2502407" cy="4055644"/>
          </a:xfrm>
          <a:prstGeom prst="rect">
            <a:avLst/>
          </a:prstGeom>
          <a:gradFill>
            <a:gsLst>
              <a:gs pos="2000">
                <a:schemeClr val="accent5">
                  <a:alpha val="28000"/>
                </a:schemeClr>
              </a:gs>
              <a:gs pos="100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reeform: Shape 20">
            <a:extLst>
              <a:ext uri="{FF2B5EF4-FFF2-40B4-BE49-F238E27FC236}">
                <a16:creationId xmlns:a16="http://schemas.microsoft.com/office/drawing/2014/main" id="{DE6E822A-8BCF-432C-83E6-BBE821476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13000">
                <a:schemeClr val="accent4">
                  <a:lumMod val="20000"/>
                  <a:lumOff val="80000"/>
                  <a:alpha val="200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id="{0401CC13-3F2F-443E-8207-EB5207CBC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1" y="681317"/>
            <a:ext cx="3558456" cy="3406187"/>
          </a:xfrm>
        </p:spPr>
        <p:txBody>
          <a:bodyPr vert="horz" lIns="0" tIns="0" rIns="0" bIns="0" rtlCol="0" anchor="b">
            <a:normAutofit/>
          </a:bodyPr>
          <a:lstStyle/>
          <a:p>
            <a:pPr algn="r"/>
            <a:r>
              <a:rPr lang="en-US" sz="3200" spc="750" dirty="0">
                <a:solidFill>
                  <a:schemeClr val="bg1"/>
                </a:solidFill>
              </a:rPr>
              <a:t>Emotional vocabulary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8AF7924-4C77-4A0A-AAA0-36D8639385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3618" y="1549400"/>
            <a:ext cx="7679191" cy="355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45802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RiseVTI">
  <a:themeElements>
    <a:clrScheme name="GradientRise">
      <a:dk1>
        <a:sysClr val="windowText" lastClr="000000"/>
      </a:dk1>
      <a:lt1>
        <a:srgbClr val="FFFFFF"/>
      </a:lt1>
      <a:dk2>
        <a:srgbClr val="3C0F3A"/>
      </a:dk2>
      <a:lt2>
        <a:srgbClr val="F1F2F2"/>
      </a:lt2>
      <a:accent1>
        <a:srgbClr val="A6025C"/>
      </a:accent1>
      <a:accent2>
        <a:srgbClr val="92248E"/>
      </a:accent2>
      <a:accent3>
        <a:srgbClr val="DE95C4"/>
      </a:accent3>
      <a:accent4>
        <a:srgbClr val="FE4A00"/>
      </a:accent4>
      <a:accent5>
        <a:srgbClr val="DA002F"/>
      </a:accent5>
      <a:accent6>
        <a:srgbClr val="FF907A"/>
      </a:accent6>
      <a:hlink>
        <a:srgbClr val="CA71E4"/>
      </a:hlink>
      <a:folHlink>
        <a:srgbClr val="E45E49"/>
      </a:folHlink>
    </a:clrScheme>
    <a:fontScheme name="Avenir">
      <a:majorFont>
        <a:latin typeface="Tw Cen MT"/>
        <a:ea typeface=""/>
        <a:cs typeface=""/>
      </a:majorFont>
      <a:minorFont>
        <a:latin typeface="Tw Cen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</Words>
  <Application>Microsoft Office PowerPoint</Application>
  <PresentationFormat>Widescreen</PresentationFormat>
  <Paragraphs>30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 Cen MT</vt:lpstr>
      <vt:lpstr>GradientRiseVTI</vt:lpstr>
      <vt:lpstr>Introducing RULER</vt:lpstr>
      <vt:lpstr>PowerPoint Presentation</vt:lpstr>
      <vt:lpstr>PowerPoint Presentation</vt:lpstr>
      <vt:lpstr>Anchor TOOLS</vt:lpstr>
      <vt:lpstr>Class Charter</vt:lpstr>
      <vt:lpstr>MOOD mETER</vt:lpstr>
      <vt:lpstr>Meta moment</vt:lpstr>
      <vt:lpstr>The blueprint</vt:lpstr>
      <vt:lpstr>Using the ruler approach</vt:lpstr>
      <vt:lpstr>PowerPoint Presentation</vt:lpstr>
      <vt:lpstr>Mental Health progression map</vt:lpstr>
      <vt:lpstr>Emotional vocabulary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BACK EVERYONE</dc:title>
  <dc:creator>Catherine Lawrence</dc:creator>
  <cp:lastModifiedBy>Catherine Lawrence</cp:lastModifiedBy>
  <cp:revision>1</cp:revision>
  <dcterms:created xsi:type="dcterms:W3CDTF">2021-08-20T10:20:39Z</dcterms:created>
  <dcterms:modified xsi:type="dcterms:W3CDTF">2022-03-22T20:54:31Z</dcterms:modified>
</cp:coreProperties>
</file>