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72" r:id="rId3"/>
    <p:sldId id="271" r:id="rId4"/>
    <p:sldId id="256" r:id="rId5"/>
    <p:sldId id="261" r:id="rId6"/>
    <p:sldId id="257" r:id="rId7"/>
    <p:sldId id="263" r:id="rId8"/>
    <p:sldId id="258" r:id="rId9"/>
    <p:sldId id="259" r:id="rId10"/>
    <p:sldId id="260" r:id="rId11"/>
    <p:sldId id="264" r:id="rId12"/>
    <p:sldId id="265" r:id="rId13"/>
    <p:sldId id="268" r:id="rId14"/>
    <p:sldId id="266" r:id="rId15"/>
    <p:sldId id="267" r:id="rId16"/>
    <p:sldId id="269" r:id="rId17"/>
    <p:sldId id="270" r:id="rId18"/>
  </p:sldIdLst>
  <p:sldSz cx="12192000" cy="6858000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67" d="100"/>
          <a:sy n="67" d="100"/>
        </p:scale>
        <p:origin x="124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6F9F5-0781-4262-8C0A-71087EC18264}" type="datetimeFigureOut">
              <a:rPr lang="en-US" smtClean="0"/>
              <a:t>7/21/2021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718D5-6B00-4C61-85E3-2AF5F55B24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9156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6F9F5-0781-4262-8C0A-71087EC18264}" type="datetimeFigureOut">
              <a:rPr lang="en-US" smtClean="0"/>
              <a:t>7/21/2021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718D5-6B00-4C61-85E3-2AF5F55B24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7048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6F9F5-0781-4262-8C0A-71087EC18264}" type="datetimeFigureOut">
              <a:rPr lang="en-US" smtClean="0"/>
              <a:t>7/21/2021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718D5-6B00-4C61-85E3-2AF5F55B24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7858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6F9F5-0781-4262-8C0A-71087EC18264}" type="datetimeFigureOut">
              <a:rPr lang="en-US" smtClean="0"/>
              <a:t>7/21/2021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718D5-6B00-4C61-85E3-2AF5F55B24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5555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6F9F5-0781-4262-8C0A-71087EC18264}" type="datetimeFigureOut">
              <a:rPr lang="en-US" smtClean="0"/>
              <a:t>7/21/2021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718D5-6B00-4C61-85E3-2AF5F55B24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987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6F9F5-0781-4262-8C0A-71087EC18264}" type="datetimeFigureOut">
              <a:rPr lang="en-US" smtClean="0"/>
              <a:t>7/21/2021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718D5-6B00-4C61-85E3-2AF5F55B24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15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6F9F5-0781-4262-8C0A-71087EC18264}" type="datetimeFigureOut">
              <a:rPr lang="en-US" smtClean="0"/>
              <a:t>7/21/2021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718D5-6B00-4C61-85E3-2AF5F55B24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761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6F9F5-0781-4262-8C0A-71087EC18264}" type="datetimeFigureOut">
              <a:rPr lang="en-US" smtClean="0"/>
              <a:t>7/21/2021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718D5-6B00-4C61-85E3-2AF5F55B24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970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6F9F5-0781-4262-8C0A-71087EC18264}" type="datetimeFigureOut">
              <a:rPr lang="en-US" smtClean="0"/>
              <a:t>7/21/2021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718D5-6B00-4C61-85E3-2AF5F55B24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3443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6F9F5-0781-4262-8C0A-71087EC18264}" type="datetimeFigureOut">
              <a:rPr lang="en-US" smtClean="0"/>
              <a:t>7/21/2021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718D5-6B00-4C61-85E3-2AF5F55B24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1384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6F9F5-0781-4262-8C0A-71087EC18264}" type="datetimeFigureOut">
              <a:rPr lang="en-US" smtClean="0"/>
              <a:t>7/21/2021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718D5-6B00-4C61-85E3-2AF5F55B24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836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86F9F5-0781-4262-8C0A-71087EC18264}" type="datetimeFigureOut">
              <a:rPr lang="en-US" smtClean="0"/>
              <a:t>7/21/2021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0718D5-6B00-4C61-85E3-2AF5F55B24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17737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7" Type="http://schemas.openxmlformats.org/officeDocument/2006/relationships/image" Target="../media/image58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81891" y="257695"/>
            <a:ext cx="11039302" cy="6259483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Cooper Black" panose="0208090404030B020404" pitchFamily="18" charset="0"/>
              </a:rPr>
              <a:t>Curriculum Links for Eco Schools</a:t>
            </a:r>
            <a:endParaRPr lang="en-US" dirty="0">
              <a:latin typeface="Cooper Black" panose="0208090404030B020404" pitchFamily="18" charset="0"/>
            </a:endParaRPr>
          </a:p>
        </p:txBody>
      </p:sp>
      <p:pic>
        <p:nvPicPr>
          <p:cNvPr id="2050" name="Picture 2" descr="See the source imag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2816" y="1780064"/>
            <a:ext cx="4762500" cy="3162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1057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Cooper Black" panose="0208090404030B020404" pitchFamily="18" charset="0"/>
              </a:rPr>
              <a:t>Global Citizenship Planning </a:t>
            </a:r>
            <a:endParaRPr lang="en-US" dirty="0">
              <a:latin typeface="Cooper Black" panose="0208090404030B0204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 smtClean="0"/>
              <a:t>Our assemblies are planned throughout the year and include Global Citizenship links that cover environmental issues and celebrates national days and weeks. </a:t>
            </a:r>
          </a:p>
          <a:p>
            <a:pPr marL="0" indent="0">
              <a:buNone/>
            </a:pPr>
            <a:r>
              <a:rPr lang="en-GB" sz="2400" dirty="0" smtClean="0"/>
              <a:t>Our school displays reflect and celebrate cultural diversity.</a:t>
            </a:r>
          </a:p>
          <a:p>
            <a:pPr marL="0" indent="0">
              <a:buNone/>
            </a:pPr>
            <a:r>
              <a:rPr lang="en-GB" sz="2400" dirty="0" smtClean="0"/>
              <a:t>We have a Global Citizenship curriculum map which covers themes such as Respect, </a:t>
            </a:r>
            <a:r>
              <a:rPr lang="en-GB" sz="2400" dirty="0"/>
              <a:t>Commitment to social justice and </a:t>
            </a:r>
            <a:r>
              <a:rPr lang="en-GB" sz="2400" dirty="0" smtClean="0"/>
              <a:t>equity,</a:t>
            </a:r>
            <a:r>
              <a:rPr lang="en-GB" sz="2400" dirty="0"/>
              <a:t> Respect for people and human </a:t>
            </a:r>
            <a:r>
              <a:rPr lang="en-GB" sz="2400" dirty="0" smtClean="0"/>
              <a:t>rights,</a:t>
            </a:r>
            <a:r>
              <a:rPr lang="en-GB" sz="2400" dirty="0"/>
              <a:t> Commitment to participation and </a:t>
            </a:r>
            <a:r>
              <a:rPr lang="en-GB" sz="2400" dirty="0" smtClean="0"/>
              <a:t>inclusion,</a:t>
            </a:r>
            <a:r>
              <a:rPr lang="en-GB" sz="2400" dirty="0"/>
              <a:t> Sense of identity and </a:t>
            </a:r>
            <a:r>
              <a:rPr lang="en-GB" sz="2400" dirty="0" smtClean="0"/>
              <a:t>self-esteem,</a:t>
            </a:r>
            <a:r>
              <a:rPr lang="en-GB" sz="2400" dirty="0"/>
              <a:t> Concern for the environment and commitment to sustainable </a:t>
            </a:r>
            <a:r>
              <a:rPr lang="en-GB" sz="2400" dirty="0" smtClean="0"/>
              <a:t>development and Valuing Diversity. Every class has weekly Global Citizenship lessons.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5399053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oper Black" panose="0208090404030B020404" pitchFamily="18" charset="0"/>
              </a:rPr>
              <a:t>Early Years Global Citizenship</a:t>
            </a:r>
            <a:endParaRPr lang="en-US" dirty="0">
              <a:latin typeface="Cooper Black" panose="0208090404030B020404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56306" y="2198439"/>
            <a:ext cx="4062004" cy="3046503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0436" y="2060713"/>
            <a:ext cx="4177060" cy="31327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253695" y="2157378"/>
            <a:ext cx="4129852" cy="3097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0595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Cooper Black" panose="0208090404030B020404" pitchFamily="18" charset="0"/>
              </a:rPr>
              <a:t>Global Citizenship Displays</a:t>
            </a:r>
            <a:endParaRPr lang="en-US" dirty="0">
              <a:latin typeface="Cooper Black" panose="0208090404030B020404" pitchFamily="18" charset="0"/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084632" y="1421605"/>
            <a:ext cx="3586134" cy="2689601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8122678" y="1421606"/>
            <a:ext cx="3538688" cy="265401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271" y="4316037"/>
            <a:ext cx="3287858" cy="246589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60924" y="1612668"/>
            <a:ext cx="3604492" cy="2703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860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oper Black" panose="0208090404030B020404" pitchFamily="18" charset="0"/>
              </a:rPr>
              <a:t>Year 4 Literacy and Reading </a:t>
            </a:r>
            <a:endParaRPr lang="en-US" dirty="0">
              <a:latin typeface="Cooper Black" panose="0208090404030B0204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382" y="1825625"/>
            <a:ext cx="5196840" cy="3897630"/>
          </a:xfrm>
          <a:prstGeom prst="rect">
            <a:avLst/>
          </a:prstGeom>
        </p:spPr>
      </p:pic>
      <p:pic>
        <p:nvPicPr>
          <p:cNvPr id="1026" name="Picture 2" descr="Image result for the boy at the back of the class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1428" y="1690688"/>
            <a:ext cx="1847678" cy="2818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1647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Cooper Black" panose="0208090404030B020404" pitchFamily="18" charset="0"/>
              </a:rPr>
              <a:t>Global Citizenship questions </a:t>
            </a:r>
            <a:r>
              <a:rPr lang="en-GB" dirty="0" smtClean="0">
                <a:latin typeface="Cooper Black" panose="0208090404030B020404" pitchFamily="18" charset="0"/>
              </a:rPr>
              <a:t>of the week Key stage 1 and 2 </a:t>
            </a:r>
            <a:endParaRPr lang="en-US" dirty="0">
              <a:latin typeface="Cooper Black" panose="0208090404030B020404" pitchFamily="18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196" y="1690688"/>
            <a:ext cx="3263853" cy="2447889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79415" y="1848542"/>
            <a:ext cx="3549535" cy="266215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866316" y="1734226"/>
            <a:ext cx="3147749" cy="236081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454016" y="4414057"/>
            <a:ext cx="2991033" cy="22432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653" y="4239489"/>
            <a:ext cx="3491345" cy="2417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334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Cooper Black" panose="0208090404030B020404" pitchFamily="18" charset="0"/>
              </a:rPr>
              <a:t>Environmental Posters</a:t>
            </a:r>
            <a:endParaRPr lang="en-US" dirty="0">
              <a:latin typeface="Cooper Black" panose="0208090404030B020404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02171" y="2598828"/>
            <a:ext cx="4352925" cy="3264693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809830" y="2516678"/>
            <a:ext cx="4572000" cy="3429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7091" y="2547848"/>
            <a:ext cx="4488873" cy="3366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470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oper Black" panose="0208090404030B020404" pitchFamily="18" charset="0"/>
              </a:rPr>
              <a:t>Challenging Stereotypes Year 5</a:t>
            </a:r>
            <a:endParaRPr lang="en-US" dirty="0">
              <a:latin typeface="Cooper Black" panose="0208090404030B020404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35923" y="1971098"/>
            <a:ext cx="3262844" cy="43513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551218" y="1690688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360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Cooper Black" panose="0208090404030B020404" pitchFamily="18" charset="0"/>
              </a:rPr>
              <a:t>Year </a:t>
            </a:r>
            <a:r>
              <a:rPr lang="en-GB" dirty="0" smtClean="0">
                <a:latin typeface="Cooper Black" panose="0208090404030B020404" pitchFamily="18" charset="0"/>
              </a:rPr>
              <a:t>1 RE  </a:t>
            </a:r>
            <a:endParaRPr lang="en-US" dirty="0">
              <a:latin typeface="Cooper Black" panose="0208090404030B020404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521074" y="2535802"/>
            <a:ext cx="4307417" cy="3230563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1536" y="2414813"/>
            <a:ext cx="4630057" cy="34725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978499" y="2434014"/>
            <a:ext cx="4783667" cy="358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537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Cooper Black" panose="0208090404030B020404" pitchFamily="18" charset="0"/>
              </a:rPr>
              <a:t>Pupil Voice Year 3</a:t>
            </a:r>
            <a:endParaRPr lang="en-US" dirty="0">
              <a:latin typeface="Cooper Black" panose="0208090404030B020404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4084" y="2028656"/>
            <a:ext cx="4352925" cy="3264693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89551" y="2025046"/>
            <a:ext cx="4324047" cy="32430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798068" y="2005850"/>
            <a:ext cx="4170476" cy="3127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07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smtClean="0">
                <a:latin typeface="Cooper Black" panose="0208090404030B020404" pitchFamily="18" charset="0"/>
              </a:rPr>
              <a:t>Litter picking Year 1 RE and </a:t>
            </a:r>
            <a:r>
              <a:rPr lang="en-GB" sz="3600" dirty="0" smtClean="0">
                <a:latin typeface="Cooper Black" panose="0208090404030B020404" pitchFamily="18" charset="0"/>
              </a:rPr>
              <a:t>Eco </a:t>
            </a:r>
            <a:r>
              <a:rPr lang="en-GB" sz="3600" dirty="0" smtClean="0">
                <a:latin typeface="Cooper Black" panose="0208090404030B020404" pitchFamily="18" charset="0"/>
              </a:rPr>
              <a:t>Team monitoring Maths. </a:t>
            </a:r>
            <a:endParaRPr lang="en-US" sz="3600" dirty="0">
              <a:latin typeface="Cooper Black" panose="0208090404030B020404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46062" y="2168646"/>
            <a:ext cx="4352925" cy="3264693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52424" y="1899978"/>
            <a:ext cx="2963485" cy="222261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565793" y="1708265"/>
            <a:ext cx="3474720" cy="260604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911653" y="3232870"/>
            <a:ext cx="3136668" cy="2352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597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Cooper Black" panose="0208090404030B020404" pitchFamily="18" charset="0"/>
              </a:rPr>
              <a:t> Healthy Living Mindful Moments</a:t>
            </a:r>
            <a:endParaRPr lang="en-US" dirty="0">
              <a:latin typeface="Cooper Black" panose="0208090404030B020404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311256" y="3827701"/>
            <a:ext cx="2668991" cy="2668991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53671" y="2128057"/>
            <a:ext cx="2926377" cy="292637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56040" y="2177716"/>
            <a:ext cx="3287679" cy="246575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07249" y="3299670"/>
            <a:ext cx="3653739" cy="2740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83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dirty="0" smtClean="0">
                <a:latin typeface="Cooper Black" panose="0208090404030B020404" pitchFamily="18" charset="0"/>
              </a:rPr>
              <a:t>Feelings and who can help when I have a problem? Year 2</a:t>
            </a:r>
            <a:endParaRPr lang="en-US" sz="3600" dirty="0">
              <a:latin typeface="Cooper Black" panose="0208090404030B020404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350046" y="1873568"/>
            <a:ext cx="3724912" cy="2793684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7466" y="1923747"/>
            <a:ext cx="3591100" cy="26933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29490" y="1841964"/>
            <a:ext cx="3767051" cy="28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621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dirty="0" smtClean="0">
                <a:latin typeface="Cooper Black" panose="0208090404030B020404" pitchFamily="18" charset="0"/>
              </a:rPr>
              <a:t>PHSE Keeping Healthy</a:t>
            </a:r>
            <a:endParaRPr lang="en-US" sz="3600" dirty="0">
              <a:latin typeface="Cooper Black" panose="0208090404030B0204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07584" y="710650"/>
            <a:ext cx="3290850" cy="246813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783934" y="1674002"/>
            <a:ext cx="2766797" cy="207509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8819802" y="1251954"/>
            <a:ext cx="2918310" cy="218873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417429" y="3628416"/>
            <a:ext cx="3290851" cy="246813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0561" y="4098320"/>
            <a:ext cx="2927255" cy="219544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388" y="3732413"/>
            <a:ext cx="3493137" cy="2619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627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smtClean="0">
                <a:latin typeface="Cooper Black" panose="0208090404030B020404" pitchFamily="18" charset="0"/>
              </a:rPr>
              <a:t>Science Year 1 and 2 Living Things</a:t>
            </a:r>
            <a:endParaRPr lang="en-US" sz="3600" dirty="0">
              <a:latin typeface="Cooper Black" panose="0208090404030B020404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35" y="3798915"/>
            <a:ext cx="3525407" cy="2644055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3840" y="3633701"/>
            <a:ext cx="3591097" cy="269332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7791" y="1529150"/>
            <a:ext cx="2716009" cy="203700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7789" y="3798915"/>
            <a:ext cx="3692234" cy="2769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142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smtClean="0">
                <a:latin typeface="Cooper Black" panose="0208090404030B020404" pitchFamily="18" charset="0"/>
              </a:rPr>
              <a:t>Science Living Things Year 1 and 2 </a:t>
            </a:r>
            <a:endParaRPr lang="en-US" sz="3600" dirty="0">
              <a:latin typeface="Cooper Black" panose="0208090404030B0204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2487" y="1534668"/>
            <a:ext cx="3548995" cy="266174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068" y="4276980"/>
            <a:ext cx="3208022" cy="2406017"/>
          </a:xfrm>
          <a:prstGeom prst="rect">
            <a:avLst/>
          </a:prstGeom>
        </p:spPr>
      </p:pic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2425" y="1690688"/>
            <a:ext cx="2695517" cy="2021637"/>
          </a:xfr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5934" y="4040393"/>
            <a:ext cx="3523472" cy="264260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2280" y="4255853"/>
            <a:ext cx="3103418" cy="2327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587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200" dirty="0" smtClean="0">
                <a:latin typeface="Cooper Black" panose="0208090404030B020404" pitchFamily="18" charset="0"/>
              </a:rPr>
              <a:t>Science Year 3 and 4 Rocks, Soil Testing and Compost bins</a:t>
            </a:r>
            <a:endParaRPr lang="en-US" sz="3200" dirty="0">
              <a:latin typeface="Cooper Black" panose="0208090404030B020404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85135" y="1471355"/>
            <a:ext cx="3037725" cy="2278294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515315" y="4257517"/>
            <a:ext cx="3215640" cy="241173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85136" y="4000055"/>
            <a:ext cx="3466176" cy="25996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832856" y="2121167"/>
            <a:ext cx="2147300" cy="16104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5720" y="4257517"/>
            <a:ext cx="3184640" cy="238848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9245266" y="1807701"/>
            <a:ext cx="2690766" cy="2018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2646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753</TotalTime>
  <Words>195</Words>
  <Application>Microsoft Office PowerPoint</Application>
  <PresentationFormat>Widescreen</PresentationFormat>
  <Paragraphs>20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Cooper Black</vt:lpstr>
      <vt:lpstr>Office Theme</vt:lpstr>
      <vt:lpstr>Curriculum Links for Eco Schools</vt:lpstr>
      <vt:lpstr>Global Citizenship Planning </vt:lpstr>
      <vt:lpstr>Early Years Global Citizenship</vt:lpstr>
      <vt:lpstr>Global Citizenship Displays</vt:lpstr>
      <vt:lpstr>Year 4 Literacy and Reading </vt:lpstr>
      <vt:lpstr>Global Citizenship questions of the week Key stage 1 and 2 </vt:lpstr>
      <vt:lpstr>Environmental Posters</vt:lpstr>
      <vt:lpstr>Challenging Stereotypes Year 5</vt:lpstr>
      <vt:lpstr>Year 1 RE  </vt:lpstr>
      <vt:lpstr>Pupil Voice Year 3</vt:lpstr>
      <vt:lpstr>Litter picking Year 1 RE and Eco Team monitoring Maths. </vt:lpstr>
      <vt:lpstr> Healthy Living Mindful Moments</vt:lpstr>
      <vt:lpstr>Feelings and who can help when I have a problem? Year 2</vt:lpstr>
      <vt:lpstr>PHSE Keeping Healthy</vt:lpstr>
      <vt:lpstr>Science Year 1 and 2 Living Things</vt:lpstr>
      <vt:lpstr>Science Living Things Year 1 and 2 </vt:lpstr>
      <vt:lpstr>Science Year 3 and 4 Rocks, Soil Testing and Compost bins</vt:lpstr>
    </vt:vector>
  </TitlesOfParts>
  <Company>Moreland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Global Citizenship Displays</dc:title>
  <dc:creator>EAlexander</dc:creator>
  <cp:lastModifiedBy>EAlexander</cp:lastModifiedBy>
  <cp:revision>25</cp:revision>
  <cp:lastPrinted>2021-07-20T15:17:17Z</cp:lastPrinted>
  <dcterms:created xsi:type="dcterms:W3CDTF">2021-07-19T12:06:10Z</dcterms:created>
  <dcterms:modified xsi:type="dcterms:W3CDTF">2021-07-21T10:43:34Z</dcterms:modified>
</cp:coreProperties>
</file>